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56" r:id="rId3"/>
    <p:sldId id="460" r:id="rId5"/>
    <p:sldId id="443" r:id="rId6"/>
    <p:sldId id="445" r:id="rId7"/>
    <p:sldId id="461" r:id="rId8"/>
    <p:sldId id="431" r:id="rId9"/>
    <p:sldId id="446" r:id="rId10"/>
    <p:sldId id="444" r:id="rId11"/>
    <p:sldId id="474" r:id="rId12"/>
    <p:sldId id="473" r:id="rId13"/>
    <p:sldId id="466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14" userDrawn="1">
          <p15:clr>
            <a:srgbClr val="A4A3A4"/>
          </p15:clr>
        </p15:guide>
        <p15:guide id="2" pos="39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540054"/>
    <a:srgbClr val="BF9000"/>
    <a:srgbClr val="2AA1DC"/>
    <a:srgbClr val="F58649"/>
    <a:srgbClr val="069055"/>
    <a:srgbClr val="DD3645"/>
    <a:srgbClr val="E45E6B"/>
    <a:srgbClr val="3062A3"/>
    <a:srgbClr val="1051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howGuides="1">
      <p:cViewPr varScale="1">
        <p:scale>
          <a:sx n="88" d="100"/>
          <a:sy n="88" d="100"/>
        </p:scale>
        <p:origin x="90" y="582"/>
      </p:cViewPr>
      <p:guideLst>
        <p:guide orient="horz" pos="2714"/>
        <p:guide pos="396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 trans="30000" detail="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297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-18857" y="-704"/>
            <a:ext cx="12192000" cy="6858001"/>
          </a:xfrm>
          <a:prstGeom prst="rect">
            <a:avLst/>
          </a:prstGeom>
          <a:solidFill>
            <a:schemeClr val="bg1"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23" b="19334"/>
          <a:stretch>
            <a:fillRect/>
          </a:stretch>
        </p:blipFill>
        <p:spPr>
          <a:xfrm>
            <a:off x="-19578" y="0"/>
            <a:ext cx="12204000" cy="364424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-19579" y="3367385"/>
            <a:ext cx="12204000" cy="27686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1400"/>
          </a:p>
        </p:txBody>
      </p:sp>
      <p:sp>
        <p:nvSpPr>
          <p:cNvPr id="5" name="文本框 4"/>
          <p:cNvSpPr txBox="1"/>
          <p:nvPr/>
        </p:nvSpPr>
        <p:spPr>
          <a:xfrm>
            <a:off x="266700" y="3861435"/>
            <a:ext cx="116586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0070C0"/>
                </a:solidFill>
                <a:latin typeface="Arial" panose="020B0604020202020204" pitchFamily="34" charset="0"/>
              </a:rPr>
              <a:t>×</a:t>
            </a:r>
            <a:r>
              <a:rPr lang="zh-CN" altLang="en-US" sz="4800" b="1" dirty="0">
                <a:solidFill>
                  <a:srgbClr val="0070C0"/>
                </a:solidFill>
                <a:latin typeface="Arial" panose="020B0604020202020204" pitchFamily="34" charset="0"/>
                <a:sym typeface="+mn-ea"/>
              </a:rPr>
              <a:t>××××研究（项目名称）</a:t>
            </a:r>
            <a:endParaRPr lang="zh-CN" altLang="en-US" sz="4800" b="1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5232163" y="477761"/>
            <a:ext cx="1508760" cy="1508760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rgbClr val="105113">
                  <a:tint val="0"/>
                </a:srgb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1400">
              <a:solidFill>
                <a:srgbClr val="000000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012" y="188380"/>
            <a:ext cx="1943489" cy="1943489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271905" y="4797425"/>
            <a:ext cx="8655050" cy="172974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l"/>
            <a:r>
              <a:rPr lang="zh-CN" altLang="en-US" sz="2800" b="1" dirty="0">
                <a:solidFill>
                  <a:srgbClr val="0070C0"/>
                </a:solidFill>
                <a:latin typeface="Corbel" panose="020B0503020204020204" charset="0"/>
              </a:rPr>
              <a:t>项目来源：</a:t>
            </a:r>
            <a:endParaRPr lang="zh-CN" altLang="en-US" sz="2800" b="1" dirty="0">
              <a:solidFill>
                <a:srgbClr val="0070C0"/>
              </a:solidFill>
              <a:latin typeface="Corbel" panose="020B0503020204020204" charset="0"/>
            </a:endParaRPr>
          </a:p>
          <a:p>
            <a:pPr algn="l"/>
            <a:r>
              <a:rPr lang="zh-CN" altLang="en-US" sz="2800" b="1" dirty="0">
                <a:solidFill>
                  <a:srgbClr val="0070C0"/>
                </a:solidFill>
                <a:latin typeface="Corbel" panose="020B0503020204020204" charset="0"/>
              </a:rPr>
              <a:t>项目承担单位：</a:t>
            </a:r>
            <a:endParaRPr lang="zh-CN" altLang="en-US" sz="2800" b="1" dirty="0">
              <a:solidFill>
                <a:srgbClr val="0070C0"/>
              </a:solidFill>
              <a:latin typeface="Corbel" panose="020B0503020204020204" charset="0"/>
            </a:endParaRPr>
          </a:p>
          <a:p>
            <a:pPr algn="l"/>
            <a:r>
              <a:rPr lang="zh-CN" altLang="en-US" sz="2800" b="1" dirty="0">
                <a:solidFill>
                  <a:srgbClr val="0070C0"/>
                </a:solidFill>
                <a:latin typeface="Corbel" panose="020B0503020204020204" charset="0"/>
              </a:rPr>
              <a:t>项目负责人：</a:t>
            </a:r>
            <a:endParaRPr lang="zh-CN" altLang="en-US" sz="2800" b="1" dirty="0">
              <a:solidFill>
                <a:srgbClr val="0070C0"/>
              </a:solidFill>
              <a:latin typeface="Corbel" panose="020B050302020402020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563880" y="176530"/>
            <a:ext cx="92722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DD3645"/>
                </a:solidFill>
                <a:latin typeface="+mn-ea"/>
              </a:rPr>
              <a:t>九、实验风险与解决</a:t>
            </a:r>
            <a:r>
              <a:rPr lang="zh-CN" altLang="en-US" sz="4000" b="1" dirty="0">
                <a:solidFill>
                  <a:srgbClr val="DD3645"/>
                </a:solidFill>
                <a:latin typeface="+mn-ea"/>
              </a:rPr>
              <a:t>方案</a:t>
            </a:r>
            <a:endParaRPr lang="zh-CN" altLang="en-US" sz="4000" b="1" dirty="0">
              <a:solidFill>
                <a:srgbClr val="DD3645"/>
              </a:solidFill>
              <a:latin typeface="+mn-ea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0" y="890228"/>
            <a:ext cx="12192000" cy="7375"/>
          </a:xfrm>
          <a:prstGeom prst="line">
            <a:avLst/>
          </a:prstGeom>
          <a:ln>
            <a:solidFill>
              <a:srgbClr val="DD36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0" y="929062"/>
            <a:ext cx="12192000" cy="104792"/>
          </a:xfrm>
          <a:prstGeom prst="rect">
            <a:avLst/>
          </a:prstGeom>
          <a:solidFill>
            <a:srgbClr val="DD3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215"/>
          <a:stretch>
            <a:fillRect/>
          </a:stretch>
        </p:blipFill>
        <p:spPr>
          <a:xfrm>
            <a:off x="8762888" y="6195675"/>
            <a:ext cx="3208987" cy="471340"/>
          </a:xfrm>
          <a:prstGeom prst="rect">
            <a:avLst/>
          </a:prstGeom>
        </p:spPr>
      </p:pic>
      <p:sp>
        <p:nvSpPr>
          <p:cNvPr id="2" name="菱形 1"/>
          <p:cNvSpPr/>
          <p:nvPr/>
        </p:nvSpPr>
        <p:spPr>
          <a:xfrm>
            <a:off x="249742" y="1667847"/>
            <a:ext cx="467713" cy="461665"/>
          </a:xfrm>
          <a:prstGeom prst="diamond">
            <a:avLst/>
          </a:prstGeom>
          <a:solidFill>
            <a:srgbClr val="DD3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96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81710" y="1456055"/>
            <a:ext cx="9792335" cy="44862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85725" indent="0" eaLnBrk="1" hangingPunct="1">
              <a:lnSpc>
                <a:spcPct val="150000"/>
              </a:lnSpc>
              <a:spcBef>
                <a:spcPts val="575"/>
              </a:spcBef>
              <a:buClr>
                <a:schemeClr val="accent1"/>
              </a:buClr>
              <a:buSzPct val="85000"/>
              <a:buNone/>
            </a:pPr>
            <a:r>
              <a:rPr 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****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85725" indent="0" eaLnBrk="1" hangingPunct="1">
              <a:lnSpc>
                <a:spcPct val="150000"/>
              </a:lnSpc>
              <a:spcBef>
                <a:spcPts val="575"/>
              </a:spcBef>
              <a:buClr>
                <a:schemeClr val="accent1"/>
              </a:buClr>
              <a:buSzPct val="85000"/>
              <a:buNone/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****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85725" indent="0" eaLnBrk="1" hangingPunct="1">
              <a:lnSpc>
                <a:spcPct val="150000"/>
              </a:lnSpc>
              <a:spcBef>
                <a:spcPts val="575"/>
              </a:spcBef>
              <a:buClr>
                <a:schemeClr val="accent1"/>
              </a:buClr>
              <a:buSzPct val="85000"/>
              <a:buNone/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****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85725" indent="0" eaLnBrk="1" hangingPunct="1">
              <a:lnSpc>
                <a:spcPct val="150000"/>
              </a:lnSpc>
              <a:spcBef>
                <a:spcPts val="575"/>
              </a:spcBef>
              <a:buClr>
                <a:schemeClr val="accent1"/>
              </a:buClr>
              <a:buSzPct val="85000"/>
              <a:buNone/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****</a:t>
            </a:r>
            <a:endParaRPr sz="2800" b="1"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563880" y="176530"/>
            <a:ext cx="92722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sz="4000" b="1" dirty="0">
              <a:solidFill>
                <a:srgbClr val="DD3645"/>
              </a:solidFill>
              <a:latin typeface="Corbel" panose="020B0503020204020204" charset="0"/>
              <a:ea typeface="Arial Unicode MS" panose="020B0604020202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0" y="890228"/>
            <a:ext cx="12192000" cy="7375"/>
          </a:xfrm>
          <a:prstGeom prst="line">
            <a:avLst/>
          </a:prstGeom>
          <a:ln>
            <a:solidFill>
              <a:srgbClr val="DD36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0" y="929062"/>
            <a:ext cx="12192000" cy="104792"/>
          </a:xfrm>
          <a:prstGeom prst="rect">
            <a:avLst/>
          </a:prstGeom>
          <a:solidFill>
            <a:srgbClr val="DD3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215"/>
          <a:stretch>
            <a:fillRect/>
          </a:stretch>
        </p:blipFill>
        <p:spPr>
          <a:xfrm>
            <a:off x="8762888" y="6195675"/>
            <a:ext cx="3208987" cy="471340"/>
          </a:xfrm>
          <a:prstGeom prst="rect">
            <a:avLst/>
          </a:prstGeom>
        </p:spPr>
      </p:pic>
      <p:sp>
        <p:nvSpPr>
          <p:cNvPr id="2" name="菱形 1"/>
          <p:cNvSpPr/>
          <p:nvPr/>
        </p:nvSpPr>
        <p:spPr>
          <a:xfrm>
            <a:off x="249742" y="1667847"/>
            <a:ext cx="467713" cy="461665"/>
          </a:xfrm>
          <a:prstGeom prst="diamond">
            <a:avLst/>
          </a:prstGeom>
          <a:solidFill>
            <a:srgbClr val="DD3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96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40105" y="2421255"/>
            <a:ext cx="963993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sz="7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谢谢</a:t>
            </a:r>
            <a:endParaRPr lang="zh-CN" sz="7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563880" y="176530"/>
            <a:ext cx="92722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DD3645"/>
                </a:solidFill>
                <a:latin typeface="+mn-ea"/>
              </a:rPr>
              <a:t>一、研究单位</a:t>
            </a:r>
            <a:endParaRPr lang="zh-CN" sz="4000" b="1" dirty="0">
              <a:solidFill>
                <a:srgbClr val="DD3645"/>
              </a:solidFill>
              <a:latin typeface="Corbel" panose="020B0503020204020204" charset="0"/>
              <a:ea typeface="Arial Unicode MS" panose="020B0604020202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0" y="890228"/>
            <a:ext cx="12192000" cy="7375"/>
          </a:xfrm>
          <a:prstGeom prst="line">
            <a:avLst/>
          </a:prstGeom>
          <a:ln>
            <a:solidFill>
              <a:srgbClr val="DD36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0" y="929062"/>
            <a:ext cx="12192000" cy="104792"/>
          </a:xfrm>
          <a:prstGeom prst="rect">
            <a:avLst/>
          </a:prstGeom>
          <a:solidFill>
            <a:srgbClr val="DD3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215"/>
          <a:stretch>
            <a:fillRect/>
          </a:stretch>
        </p:blipFill>
        <p:spPr>
          <a:xfrm>
            <a:off x="8762888" y="6195675"/>
            <a:ext cx="3208987" cy="471340"/>
          </a:xfrm>
          <a:prstGeom prst="rect">
            <a:avLst/>
          </a:prstGeom>
        </p:spPr>
      </p:pic>
      <p:sp>
        <p:nvSpPr>
          <p:cNvPr id="2" name="菱形 1"/>
          <p:cNvSpPr/>
          <p:nvPr/>
        </p:nvSpPr>
        <p:spPr>
          <a:xfrm>
            <a:off x="249742" y="1667847"/>
            <a:ext cx="467713" cy="461665"/>
          </a:xfrm>
          <a:prstGeom prst="diamond">
            <a:avLst/>
          </a:prstGeom>
          <a:solidFill>
            <a:srgbClr val="DD3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96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" name="Rectangle 3"/>
          <p:cNvSpPr>
            <a:spLocks noGrp="1" noChangeArrowheads="1"/>
          </p:cNvSpPr>
          <p:nvPr>
            <p:ph idx="1"/>
          </p:nvPr>
        </p:nvSpPr>
        <p:spPr>
          <a:xfrm>
            <a:off x="1343660" y="1668145"/>
            <a:ext cx="10032365" cy="4197985"/>
          </a:xfrm>
        </p:spPr>
        <p:txBody>
          <a:bodyPr vert="horz" wrap="square" lIns="91440" tIns="45720" rIns="91440" bIns="45720" numCol="1" anchor="t" anchorCtr="0" compatLnSpc="1">
            <a:normAutofit/>
          </a:bodyPr>
          <a:p>
            <a:pPr marR="0" lvl="0" algn="l" defTabSz="914400" rtl="0" eaLnBrk="1" fontAlgn="auto" latinLnBrk="0" hangingPunct="1">
              <a:lnSpc>
                <a:spcPct val="145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Tx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****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（牵头单位）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R="0" lvl="0" algn="l" defTabSz="914400" rtl="0" eaLnBrk="1" fontAlgn="auto" latinLnBrk="0" hangingPunct="1">
              <a:lnSpc>
                <a:spcPct val="145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Tx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****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（参与单位）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R="0" lvl="0" algn="l" defTabSz="914400" rtl="0" eaLnBrk="1" fontAlgn="auto" latinLnBrk="0" hangingPunct="1">
              <a:lnSpc>
                <a:spcPct val="145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Tx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****</a:t>
            </a:r>
            <a:r>
              <a:rPr lang="zh-CN" altLang="en-US" b="1" kern="12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（参与单位）</a:t>
            </a:r>
            <a:endParaRPr kumimoji="0" lang="zh-CN" altLang="en-US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R="0" lvl="0" algn="l" defTabSz="914400" rtl="0" eaLnBrk="1" fontAlgn="auto" latinLnBrk="0" hangingPunct="1">
              <a:lnSpc>
                <a:spcPct val="145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Tx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****</a:t>
            </a:r>
            <a:r>
              <a:rPr lang="zh-CN" altLang="en-US" b="1" kern="12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（参与单位）</a:t>
            </a:r>
            <a:endParaRPr kumimoji="0" lang="zh-CN" altLang="en-US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495300" marR="0" lvl="0" indent="-495300" algn="l" defTabSz="914400" rtl="0" eaLnBrk="1" fontAlgn="auto" latinLnBrk="0" hangingPunct="1">
              <a:lnSpc>
                <a:spcPct val="145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Tx/>
              <a:buAutoNum type="arabicPeriod"/>
              <a:defRPr/>
            </a:pP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495300" marR="0" lvl="0" indent="-49530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Tx/>
              <a:buNone/>
              <a:defRPr/>
            </a:pPr>
            <a:endParaRPr kumimoji="0" lang="en-US" altLang="zh-CN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563880" y="176530"/>
            <a:ext cx="92722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DD3645"/>
                </a:solidFill>
                <a:latin typeface="+mn-ea"/>
              </a:rPr>
              <a:t>二、研究人员列表</a:t>
            </a:r>
            <a:endParaRPr lang="zh-CN" sz="4000" b="1" dirty="0">
              <a:solidFill>
                <a:srgbClr val="DD3645"/>
              </a:solidFill>
              <a:latin typeface="Corbel" panose="020B0503020204020204" charset="0"/>
              <a:ea typeface="Arial Unicode MS" panose="020B0604020202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0" y="890228"/>
            <a:ext cx="12192000" cy="7375"/>
          </a:xfrm>
          <a:prstGeom prst="line">
            <a:avLst/>
          </a:prstGeom>
          <a:ln>
            <a:solidFill>
              <a:srgbClr val="DD36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0" y="929062"/>
            <a:ext cx="12192000" cy="104792"/>
          </a:xfrm>
          <a:prstGeom prst="rect">
            <a:avLst/>
          </a:prstGeom>
          <a:solidFill>
            <a:srgbClr val="DD3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215"/>
          <a:stretch>
            <a:fillRect/>
          </a:stretch>
        </p:blipFill>
        <p:spPr>
          <a:xfrm>
            <a:off x="8762888" y="6195675"/>
            <a:ext cx="3208987" cy="471340"/>
          </a:xfrm>
          <a:prstGeom prst="rect">
            <a:avLst/>
          </a:prstGeom>
        </p:spPr>
      </p:pic>
      <p:sp>
        <p:nvSpPr>
          <p:cNvPr id="2" name="菱形 1"/>
          <p:cNvSpPr/>
          <p:nvPr/>
        </p:nvSpPr>
        <p:spPr>
          <a:xfrm>
            <a:off x="249742" y="1667847"/>
            <a:ext cx="467713" cy="461665"/>
          </a:xfrm>
          <a:prstGeom prst="diamond">
            <a:avLst/>
          </a:prstGeom>
          <a:solidFill>
            <a:srgbClr val="DD3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96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aphicFrame>
        <p:nvGraphicFramePr>
          <p:cNvPr id="3" name="内容占位符 2"/>
          <p:cNvGraphicFramePr>
            <a:graphicFrameLocks noGrp="1"/>
          </p:cNvGraphicFramePr>
          <p:nvPr>
            <p:ph idx="1"/>
            <p:custDataLst>
              <p:tags r:id="rId2"/>
            </p:custDataLst>
          </p:nvPr>
        </p:nvGraphicFramePr>
        <p:xfrm>
          <a:off x="1056005" y="1565910"/>
          <a:ext cx="9829800" cy="441833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5400000" algn="ctr" rotWithShape="0">
                    <a:schemeClr val="bg1"/>
                  </a:outerShdw>
                </a:effectLst>
                <a:tableStyleId>{5C22544A-7EE6-4342-B048-85BDC9FD1C3A}</a:tableStyleId>
              </a:tblPr>
              <a:tblGrid>
                <a:gridCol w="1301115"/>
                <a:gridCol w="1986915"/>
                <a:gridCol w="1938020"/>
                <a:gridCol w="2264410"/>
                <a:gridCol w="2339340"/>
              </a:tblGrid>
              <a:tr h="649605">
                <a:tc>
                  <a:txBody>
                    <a:bodyPr/>
                    <a:p>
                      <a:pPr algn="ctr"/>
                      <a:r>
                        <a:rPr lang="zh-CN" altLang="en-US" dirty="0" smtClean="0">
                          <a:solidFill>
                            <a:schemeClr val="tx1"/>
                          </a:solidFill>
                        </a:rPr>
                        <a:t>姓名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pPr algn="ctr"/>
                      <a:r>
                        <a:rPr lang="zh-CN" altLang="en-US" dirty="0" smtClean="0">
                          <a:solidFill>
                            <a:schemeClr val="tx1"/>
                          </a:solidFill>
                        </a:rPr>
                        <a:t>部门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pPr algn="ctr"/>
                      <a:r>
                        <a:rPr lang="zh-CN" altLang="en-US" dirty="0" smtClean="0">
                          <a:solidFill>
                            <a:schemeClr val="tx1"/>
                          </a:solidFill>
                        </a:rPr>
                        <a:t>职务</a:t>
                      </a:r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lang="zh-CN" altLang="en-US" dirty="0" smtClean="0">
                          <a:solidFill>
                            <a:schemeClr val="tx1"/>
                          </a:solidFill>
                        </a:rPr>
                        <a:t>职称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pPr algn="ctr"/>
                      <a:r>
                        <a:rPr lang="zh-CN" altLang="en-US" dirty="0" smtClean="0">
                          <a:solidFill>
                            <a:schemeClr val="tx1"/>
                          </a:solidFill>
                        </a:rPr>
                        <a:t>本研究中的</a:t>
                      </a:r>
                      <a:endParaRPr lang="en-US" altLang="zh-CN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zh-CN" altLang="en-US" dirty="0" smtClean="0">
                          <a:solidFill>
                            <a:schemeClr val="tx1"/>
                          </a:solidFill>
                        </a:rPr>
                        <a:t>主要任务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pPr algn="ctr"/>
                      <a:r>
                        <a:rPr lang="zh-CN" altLang="en-US" dirty="0" smtClean="0">
                          <a:solidFill>
                            <a:schemeClr val="tx1"/>
                          </a:solidFill>
                        </a:rPr>
                        <a:t>是否参加过伦理相关培训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537845">
                <a:tc>
                  <a:txBody>
                    <a:bodyPr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538480">
                <a:tc>
                  <a:txBody>
                    <a:bodyPr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538480">
                <a:tc>
                  <a:txBody>
                    <a:bodyPr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538480">
                <a:tc>
                  <a:txBody>
                    <a:bodyPr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538480">
                <a:tc>
                  <a:txBody>
                    <a:bodyPr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538480">
                <a:tc>
                  <a:txBody>
                    <a:bodyPr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538480">
                <a:tc>
                  <a:txBody>
                    <a:bodyPr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bg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563880" y="176530"/>
            <a:ext cx="92722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DD3645"/>
                </a:solidFill>
                <a:latin typeface="+mn-ea"/>
              </a:rPr>
              <a:t>三、研究目的、必要性</a:t>
            </a:r>
            <a:endParaRPr lang="zh-CN" sz="4000" b="1" dirty="0">
              <a:solidFill>
                <a:srgbClr val="DD3645"/>
              </a:solidFill>
              <a:latin typeface="Corbel" panose="020B0503020204020204" charset="0"/>
              <a:ea typeface="Arial Unicode MS" panose="020B0604020202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0" y="890228"/>
            <a:ext cx="12192000" cy="7375"/>
          </a:xfrm>
          <a:prstGeom prst="line">
            <a:avLst/>
          </a:prstGeom>
          <a:ln>
            <a:solidFill>
              <a:srgbClr val="DD36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0" y="929062"/>
            <a:ext cx="12192000" cy="104792"/>
          </a:xfrm>
          <a:prstGeom prst="rect">
            <a:avLst/>
          </a:prstGeom>
          <a:solidFill>
            <a:srgbClr val="DD3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215"/>
          <a:stretch>
            <a:fillRect/>
          </a:stretch>
        </p:blipFill>
        <p:spPr>
          <a:xfrm>
            <a:off x="8729233" y="6195675"/>
            <a:ext cx="3208987" cy="471340"/>
          </a:xfrm>
          <a:prstGeom prst="rect">
            <a:avLst/>
          </a:prstGeom>
        </p:spPr>
      </p:pic>
      <p:sp>
        <p:nvSpPr>
          <p:cNvPr id="2" name="菱形 1"/>
          <p:cNvSpPr/>
          <p:nvPr/>
        </p:nvSpPr>
        <p:spPr>
          <a:xfrm>
            <a:off x="249742" y="1667847"/>
            <a:ext cx="467713" cy="461665"/>
          </a:xfrm>
          <a:prstGeom prst="diamond">
            <a:avLst/>
          </a:prstGeom>
          <a:solidFill>
            <a:srgbClr val="DD3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96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idx="1"/>
          </p:nvPr>
        </p:nvSpPr>
        <p:spPr>
          <a:xfrm>
            <a:off x="767715" y="1485265"/>
            <a:ext cx="10887075" cy="4526280"/>
          </a:xfrm>
        </p:spPr>
        <p:txBody>
          <a:bodyPr vert="horz" wrap="square" lIns="91440" tIns="45720" rIns="91440" bIns="45720" numCol="1" anchor="t" anchorCtr="0" compatLnSpc="1">
            <a:normAutofit/>
          </a:bodyPr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介绍实验的目的，必要性等：</a:t>
            </a:r>
            <a:endParaRPr kumimoji="0" lang="zh-CN" altLang="en-US" sz="2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……</a:t>
            </a: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zh-CN" altLang="en-US" sz="2600" b="1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……</a:t>
            </a:r>
            <a:r>
              <a:rPr lang="zh-CN" altLang="en-US" sz="2600" b="1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  <a:sym typeface="+mn-ea"/>
              </a:rPr>
              <a:t>  </a:t>
            </a: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endParaRPr kumimoji="0" lang="zh-CN" altLang="en-US" sz="2600" b="1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563880" y="176530"/>
            <a:ext cx="92722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DD3645"/>
                </a:solidFill>
                <a:latin typeface="+mn-ea"/>
              </a:rPr>
              <a:t>四、研究内容</a:t>
            </a:r>
            <a:endParaRPr lang="en-US" altLang="zh-CN" sz="4000" b="1" dirty="0">
              <a:solidFill>
                <a:srgbClr val="DD3645"/>
              </a:solidFill>
              <a:latin typeface="+mn-ea"/>
              <a:ea typeface="Arial Unicode MS" panose="020B0604020202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0" y="890228"/>
            <a:ext cx="12192000" cy="7375"/>
          </a:xfrm>
          <a:prstGeom prst="line">
            <a:avLst/>
          </a:prstGeom>
          <a:ln>
            <a:solidFill>
              <a:srgbClr val="DD36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0" y="929062"/>
            <a:ext cx="12192000" cy="104792"/>
          </a:xfrm>
          <a:prstGeom prst="rect">
            <a:avLst/>
          </a:prstGeom>
          <a:solidFill>
            <a:srgbClr val="DD3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215"/>
          <a:stretch>
            <a:fillRect/>
          </a:stretch>
        </p:blipFill>
        <p:spPr>
          <a:xfrm>
            <a:off x="8729233" y="6195675"/>
            <a:ext cx="3208987" cy="471340"/>
          </a:xfrm>
          <a:prstGeom prst="rect">
            <a:avLst/>
          </a:prstGeom>
        </p:spPr>
      </p:pic>
      <p:sp>
        <p:nvSpPr>
          <p:cNvPr id="2" name="菱形 1"/>
          <p:cNvSpPr/>
          <p:nvPr/>
        </p:nvSpPr>
        <p:spPr>
          <a:xfrm>
            <a:off x="249742" y="1667847"/>
            <a:ext cx="467713" cy="461665"/>
          </a:xfrm>
          <a:prstGeom prst="diamond">
            <a:avLst/>
          </a:prstGeom>
          <a:solidFill>
            <a:srgbClr val="DD3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96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" name="Rectangle 3"/>
          <p:cNvSpPr>
            <a:spLocks noGrp="1" noChangeArrowheads="1"/>
          </p:cNvSpPr>
          <p:nvPr>
            <p:ph idx="1"/>
          </p:nvPr>
        </p:nvSpPr>
        <p:spPr>
          <a:xfrm>
            <a:off x="767715" y="1485265"/>
            <a:ext cx="10887075" cy="4526280"/>
          </a:xfrm>
        </p:spPr>
        <p:txBody>
          <a:bodyPr vert="horz" wrap="square" lIns="91440" tIns="45720" rIns="91440" bIns="45720" numCol="1" anchor="t" anchorCtr="0" compatLnSpc="1">
            <a:normAutofit/>
          </a:bodyPr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……</a:t>
            </a: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zh-CN" altLang="en-US" sz="2600" b="1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……</a:t>
            </a:r>
            <a:r>
              <a:rPr lang="zh-CN" altLang="en-US" sz="2600" b="1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  <a:sym typeface="+mn-ea"/>
              </a:rPr>
              <a:t>  </a:t>
            </a: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endParaRPr kumimoji="0" lang="zh-CN" altLang="en-US" sz="2600" b="1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563880" y="176530"/>
            <a:ext cx="92722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DD3645"/>
                </a:solidFill>
                <a:latin typeface="+mn-ea"/>
              </a:rPr>
              <a:t>五、研究方法</a:t>
            </a:r>
            <a:endParaRPr lang="zh-CN" sz="4000" b="1" dirty="0">
              <a:solidFill>
                <a:srgbClr val="DD3645"/>
              </a:solidFill>
              <a:latin typeface="Corbel" panose="020B0503020204020204" charset="0"/>
              <a:ea typeface="Arial Unicode MS" panose="020B0604020202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0" y="890228"/>
            <a:ext cx="12192000" cy="7375"/>
          </a:xfrm>
          <a:prstGeom prst="line">
            <a:avLst/>
          </a:prstGeom>
          <a:ln>
            <a:solidFill>
              <a:srgbClr val="DD36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0" y="929062"/>
            <a:ext cx="12192000" cy="104792"/>
          </a:xfrm>
          <a:prstGeom prst="rect">
            <a:avLst/>
          </a:prstGeom>
          <a:solidFill>
            <a:srgbClr val="DD3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215"/>
          <a:stretch>
            <a:fillRect/>
          </a:stretch>
        </p:blipFill>
        <p:spPr>
          <a:xfrm>
            <a:off x="8762888" y="6195675"/>
            <a:ext cx="3208987" cy="471340"/>
          </a:xfrm>
          <a:prstGeom prst="rect">
            <a:avLst/>
          </a:prstGeom>
        </p:spPr>
      </p:pic>
      <p:sp>
        <p:nvSpPr>
          <p:cNvPr id="2" name="菱形 1"/>
          <p:cNvSpPr/>
          <p:nvPr/>
        </p:nvSpPr>
        <p:spPr>
          <a:xfrm>
            <a:off x="249742" y="1667847"/>
            <a:ext cx="467713" cy="461665"/>
          </a:xfrm>
          <a:prstGeom prst="diamond">
            <a:avLst/>
          </a:prstGeom>
          <a:solidFill>
            <a:srgbClr val="DD3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96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70280" y="1498600"/>
            <a:ext cx="9860915" cy="33902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85725" indent="0" eaLnBrk="1" hangingPunct="1">
              <a:lnSpc>
                <a:spcPct val="150000"/>
              </a:lnSpc>
              <a:spcBef>
                <a:spcPts val="575"/>
              </a:spcBef>
              <a:buClr>
                <a:schemeClr val="accent1"/>
              </a:buClr>
              <a:buSzPct val="85000"/>
              <a:buNone/>
            </a:pPr>
            <a:r>
              <a:rPr 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****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85725" indent="0" eaLnBrk="1" hangingPunct="1">
              <a:lnSpc>
                <a:spcPct val="150000"/>
              </a:lnSpc>
              <a:spcBef>
                <a:spcPts val="575"/>
              </a:spcBef>
              <a:buClr>
                <a:schemeClr val="accent1"/>
              </a:buClr>
              <a:buSzPct val="85000"/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****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85725" indent="0" eaLnBrk="1" hangingPunct="1">
              <a:lnSpc>
                <a:spcPct val="150000"/>
              </a:lnSpc>
              <a:spcBef>
                <a:spcPts val="575"/>
              </a:spcBef>
              <a:buClr>
                <a:schemeClr val="accent1"/>
              </a:buClr>
              <a:buSzPct val="85000"/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****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85725" indent="0" eaLnBrk="1" hangingPunct="1">
              <a:lnSpc>
                <a:spcPct val="150000"/>
              </a:lnSpc>
              <a:spcBef>
                <a:spcPts val="575"/>
              </a:spcBef>
              <a:buClr>
                <a:schemeClr val="accent1"/>
              </a:buClr>
              <a:buSzPct val="85000"/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****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sz="2800" b="1">
              <a:ea typeface="宋体" panose="02010600030101010101" pitchFamily="2" charset="-122"/>
              <a:sym typeface="+mn-ea"/>
            </a:endParaRPr>
          </a:p>
          <a:p>
            <a:endParaRPr sz="2800" b="1"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563880" y="176530"/>
            <a:ext cx="92722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DD3645"/>
                </a:solidFill>
                <a:latin typeface="+mn-ea"/>
              </a:rPr>
              <a:t>六、研究流程</a:t>
            </a:r>
            <a:endParaRPr lang="zh-CN" sz="4000" b="1" dirty="0">
              <a:solidFill>
                <a:srgbClr val="DD3645"/>
              </a:solidFill>
              <a:latin typeface="Corbel" panose="020B0503020204020204" charset="0"/>
              <a:ea typeface="Arial Unicode MS" panose="020B0604020202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0" y="890228"/>
            <a:ext cx="12192000" cy="7375"/>
          </a:xfrm>
          <a:prstGeom prst="line">
            <a:avLst/>
          </a:prstGeom>
          <a:ln>
            <a:solidFill>
              <a:srgbClr val="DD36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0" y="929062"/>
            <a:ext cx="12192000" cy="104792"/>
          </a:xfrm>
          <a:prstGeom prst="rect">
            <a:avLst/>
          </a:prstGeom>
          <a:solidFill>
            <a:srgbClr val="DD3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215"/>
          <a:stretch>
            <a:fillRect/>
          </a:stretch>
        </p:blipFill>
        <p:spPr>
          <a:xfrm>
            <a:off x="8762888" y="6195675"/>
            <a:ext cx="3208987" cy="471340"/>
          </a:xfrm>
          <a:prstGeom prst="rect">
            <a:avLst/>
          </a:prstGeom>
        </p:spPr>
      </p:pic>
      <p:sp>
        <p:nvSpPr>
          <p:cNvPr id="2" name="菱形 1"/>
          <p:cNvSpPr/>
          <p:nvPr/>
        </p:nvSpPr>
        <p:spPr>
          <a:xfrm>
            <a:off x="249742" y="1667847"/>
            <a:ext cx="467713" cy="461665"/>
          </a:xfrm>
          <a:prstGeom prst="diamond">
            <a:avLst/>
          </a:prstGeom>
          <a:solidFill>
            <a:srgbClr val="DD3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96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70280" y="1498600"/>
            <a:ext cx="9776460" cy="41903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85725" indent="0" eaLnBrk="1" hangingPunct="1">
              <a:lnSpc>
                <a:spcPct val="150000"/>
              </a:lnSpc>
              <a:spcBef>
                <a:spcPts val="575"/>
              </a:spcBef>
              <a:buClr>
                <a:schemeClr val="accent1"/>
              </a:buClr>
              <a:buSzPct val="85000"/>
              <a:buNone/>
            </a:pPr>
            <a:r>
              <a:rPr 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****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85725" indent="0" eaLnBrk="1" hangingPunct="1">
              <a:lnSpc>
                <a:spcPct val="150000"/>
              </a:lnSpc>
              <a:spcBef>
                <a:spcPts val="575"/>
              </a:spcBef>
              <a:buClr>
                <a:schemeClr val="accent1"/>
              </a:buClr>
              <a:buSzPct val="85000"/>
              <a:buNone/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****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85725" indent="0" eaLnBrk="1" hangingPunct="1">
              <a:lnSpc>
                <a:spcPct val="150000"/>
              </a:lnSpc>
              <a:spcBef>
                <a:spcPts val="575"/>
              </a:spcBef>
              <a:buClr>
                <a:schemeClr val="accent1"/>
              </a:buClr>
              <a:buSzPct val="85000"/>
              <a:buNone/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****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85725" indent="0" eaLnBrk="1" hangingPunct="1">
              <a:lnSpc>
                <a:spcPct val="150000"/>
              </a:lnSpc>
              <a:spcBef>
                <a:spcPts val="575"/>
              </a:spcBef>
              <a:buClr>
                <a:schemeClr val="accent1"/>
              </a:buClr>
              <a:buSzPct val="85000"/>
              <a:buNone/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****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2800" b="1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  <a:sym typeface="+mn-ea"/>
              </a:rPr>
              <a:t> </a:t>
            </a:r>
            <a:r>
              <a:rPr lang="zh-CN" altLang="en-US" sz="2800" b="1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  <a:sym typeface="+mn-ea"/>
              </a:rPr>
              <a:t>   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endParaRPr sz="2800" b="1">
              <a:ea typeface="宋体" panose="02010600030101010101" pitchFamily="2" charset="-122"/>
              <a:sym typeface="+mn-ea"/>
            </a:endParaRPr>
          </a:p>
          <a:p>
            <a:endParaRPr sz="2800" b="1"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563880" y="176530"/>
            <a:ext cx="92722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DD3645"/>
                </a:solidFill>
                <a:latin typeface="+mn-ea"/>
              </a:rPr>
              <a:t>七、技术路线</a:t>
            </a:r>
            <a:endParaRPr lang="zh-CN" sz="4000" b="1" dirty="0">
              <a:solidFill>
                <a:srgbClr val="DD3645"/>
              </a:solidFill>
              <a:latin typeface="Corbel" panose="020B0503020204020204" charset="0"/>
              <a:ea typeface="Arial Unicode MS" panose="020B0604020202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0" y="890228"/>
            <a:ext cx="12192000" cy="7375"/>
          </a:xfrm>
          <a:prstGeom prst="line">
            <a:avLst/>
          </a:prstGeom>
          <a:ln>
            <a:solidFill>
              <a:srgbClr val="DD36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0" y="929062"/>
            <a:ext cx="12192000" cy="104792"/>
          </a:xfrm>
          <a:prstGeom prst="rect">
            <a:avLst/>
          </a:prstGeom>
          <a:solidFill>
            <a:srgbClr val="DD3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215"/>
          <a:stretch>
            <a:fillRect/>
          </a:stretch>
        </p:blipFill>
        <p:spPr>
          <a:xfrm>
            <a:off x="8762888" y="6195675"/>
            <a:ext cx="3208987" cy="471340"/>
          </a:xfrm>
          <a:prstGeom prst="rect">
            <a:avLst/>
          </a:prstGeom>
        </p:spPr>
      </p:pic>
      <p:sp>
        <p:nvSpPr>
          <p:cNvPr id="2" name="菱形 1"/>
          <p:cNvSpPr/>
          <p:nvPr/>
        </p:nvSpPr>
        <p:spPr>
          <a:xfrm>
            <a:off x="249742" y="1667847"/>
            <a:ext cx="467713" cy="461665"/>
          </a:xfrm>
          <a:prstGeom prst="diamond">
            <a:avLst/>
          </a:prstGeom>
          <a:solidFill>
            <a:srgbClr val="DD3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96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70280" y="1498600"/>
            <a:ext cx="9860915" cy="15068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85725" indent="0" eaLnBrk="1" hangingPunct="1">
              <a:lnSpc>
                <a:spcPct val="150000"/>
              </a:lnSpc>
              <a:spcBef>
                <a:spcPts val="575"/>
              </a:spcBef>
              <a:buClr>
                <a:schemeClr val="accent1"/>
              </a:buClr>
              <a:buSzPct val="85000"/>
              <a:buNone/>
            </a:pP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****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sz="2800" b="1">
              <a:ea typeface="宋体" panose="02010600030101010101" pitchFamily="2" charset="-122"/>
              <a:sym typeface="+mn-ea"/>
            </a:endParaRPr>
          </a:p>
          <a:p>
            <a:endParaRPr sz="2800" b="1"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563880" y="176530"/>
            <a:ext cx="92722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DD3645"/>
                </a:solidFill>
                <a:latin typeface="+mn-ea"/>
              </a:rPr>
              <a:t>八、观察指标</a:t>
            </a:r>
            <a:endParaRPr lang="zh-CN" sz="4000" b="1" dirty="0">
              <a:solidFill>
                <a:srgbClr val="DD3645"/>
              </a:solidFill>
              <a:latin typeface="Corbel" panose="020B0503020204020204" charset="0"/>
              <a:ea typeface="Arial Unicode MS" panose="020B0604020202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0" y="890228"/>
            <a:ext cx="12192000" cy="7375"/>
          </a:xfrm>
          <a:prstGeom prst="line">
            <a:avLst/>
          </a:prstGeom>
          <a:ln>
            <a:solidFill>
              <a:srgbClr val="DD36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0" y="929062"/>
            <a:ext cx="12192000" cy="104792"/>
          </a:xfrm>
          <a:prstGeom prst="rect">
            <a:avLst/>
          </a:prstGeom>
          <a:solidFill>
            <a:srgbClr val="DD3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215"/>
          <a:stretch>
            <a:fillRect/>
          </a:stretch>
        </p:blipFill>
        <p:spPr>
          <a:xfrm>
            <a:off x="8762888" y="6195675"/>
            <a:ext cx="3208987" cy="471340"/>
          </a:xfrm>
          <a:prstGeom prst="rect">
            <a:avLst/>
          </a:prstGeom>
        </p:spPr>
      </p:pic>
      <p:sp>
        <p:nvSpPr>
          <p:cNvPr id="2" name="菱形 1"/>
          <p:cNvSpPr/>
          <p:nvPr/>
        </p:nvSpPr>
        <p:spPr>
          <a:xfrm>
            <a:off x="249742" y="1667847"/>
            <a:ext cx="467713" cy="461665"/>
          </a:xfrm>
          <a:prstGeom prst="diamond">
            <a:avLst/>
          </a:prstGeom>
          <a:solidFill>
            <a:srgbClr val="DD36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96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81710" y="1456055"/>
            <a:ext cx="9792335" cy="44862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85725" indent="0" eaLnBrk="1" hangingPunct="1">
              <a:lnSpc>
                <a:spcPct val="150000"/>
              </a:lnSpc>
              <a:spcBef>
                <a:spcPts val="575"/>
              </a:spcBef>
              <a:buClr>
                <a:schemeClr val="accent1"/>
              </a:buClr>
              <a:buSzPct val="85000"/>
              <a:buNone/>
            </a:pPr>
            <a:r>
              <a:rPr 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****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85725" indent="0" eaLnBrk="1" hangingPunct="1">
              <a:lnSpc>
                <a:spcPct val="150000"/>
              </a:lnSpc>
              <a:spcBef>
                <a:spcPts val="575"/>
              </a:spcBef>
              <a:buClr>
                <a:schemeClr val="accent1"/>
              </a:buClr>
              <a:buSzPct val="85000"/>
              <a:buNone/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****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85725" indent="0" eaLnBrk="1" hangingPunct="1">
              <a:lnSpc>
                <a:spcPct val="150000"/>
              </a:lnSpc>
              <a:spcBef>
                <a:spcPts val="575"/>
              </a:spcBef>
              <a:buClr>
                <a:schemeClr val="accent1"/>
              </a:buClr>
              <a:buSzPct val="85000"/>
              <a:buNone/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****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85725" indent="0" eaLnBrk="1" hangingPunct="1">
              <a:lnSpc>
                <a:spcPct val="150000"/>
              </a:lnSpc>
              <a:spcBef>
                <a:spcPts val="575"/>
              </a:spcBef>
              <a:buClr>
                <a:schemeClr val="accent1"/>
              </a:buClr>
              <a:buSzPct val="85000"/>
              <a:buNone/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****</a:t>
            </a:r>
            <a:endParaRPr sz="2800" b="1"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TABLE_ENDDRAG_ORIGIN_RECT" val="773*347"/>
  <p:tag name="TABLE_ENDDRAG_RECT" val="83*123*773*347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Corbel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2E75B6"/>
        </a:solidFill>
        <a:ln>
          <a:noFill/>
        </a:ln>
      </a:spPr>
      <a:bodyPr rtlCol="0" anchor="ctr"/>
      <a:lstStyle>
        <a:defPPr algn="ctr">
          <a:defRPr lang="en-US" altLang="zh-CN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317</Words>
  <Application>WPS 演示</Application>
  <PresentationFormat>宽屏</PresentationFormat>
  <Paragraphs>78</Paragraphs>
  <Slides>11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Corbel</vt:lpstr>
      <vt:lpstr>Arial Unicode MS</vt:lpstr>
      <vt:lpstr>微软雅黑</vt:lpstr>
      <vt:lpstr>Times New Roman</vt:lpstr>
      <vt:lpstr>Calibri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Undrelan</dc:creator>
  <cp:keywords>www.51pptmoban.com</cp:keywords>
  <cp:lastModifiedBy>Lili</cp:lastModifiedBy>
  <cp:revision>283</cp:revision>
  <dcterms:created xsi:type="dcterms:W3CDTF">2015-05-05T08:02:00Z</dcterms:created>
  <dcterms:modified xsi:type="dcterms:W3CDTF">2026-03-16T08:11:21Z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2642ADB128AD4BBC93E9AB3383FF6567_12</vt:lpwstr>
  </property>
</Properties>
</file>