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6" r:id="rId3"/>
    <p:sldId id="460" r:id="rId5"/>
    <p:sldId id="443" r:id="rId6"/>
    <p:sldId id="445" r:id="rId7"/>
    <p:sldId id="461" r:id="rId8"/>
    <p:sldId id="431" r:id="rId9"/>
    <p:sldId id="444" r:id="rId10"/>
    <p:sldId id="446" r:id="rId11"/>
    <p:sldId id="447" r:id="rId12"/>
    <p:sldId id="448" r:id="rId13"/>
    <p:sldId id="449" r:id="rId14"/>
    <p:sldId id="450" r:id="rId15"/>
    <p:sldId id="451" r:id="rId16"/>
    <p:sldId id="46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 userDrawn="1">
          <p15:clr>
            <a:srgbClr val="A4A3A4"/>
          </p15:clr>
        </p15:guide>
        <p15:guide id="2" pos="39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40054"/>
    <a:srgbClr val="BF9000"/>
    <a:srgbClr val="2AA1DC"/>
    <a:srgbClr val="F58649"/>
    <a:srgbClr val="069055"/>
    <a:srgbClr val="DD3645"/>
    <a:srgbClr val="E45E6B"/>
    <a:srgbClr val="3062A3"/>
    <a:srgbClr val="105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2"/>
      </p:cViewPr>
      <p:guideLst>
        <p:guide orient="horz" pos="2714"/>
        <p:guide pos="39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29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8857" y="-704"/>
            <a:ext cx="12192000" cy="6858001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b="19334"/>
          <a:stretch>
            <a:fillRect/>
          </a:stretch>
        </p:blipFill>
        <p:spPr>
          <a:xfrm>
            <a:off x="-19578" y="0"/>
            <a:ext cx="12204000" cy="36442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9579" y="3367385"/>
            <a:ext cx="12204000" cy="276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266700" y="3861435"/>
            <a:ext cx="11658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</a:rPr>
              <a:t>×</a:t>
            </a: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××××研究（项目名称）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32163" y="477761"/>
            <a:ext cx="1508760" cy="150876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10511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12" y="188380"/>
            <a:ext cx="1943489" cy="19434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905" y="4797425"/>
            <a:ext cx="8655050" cy="1729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项目来源：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项目承担单位：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项目负责人：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九、安全性指标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十、受试者的受益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十一、可能需在的风险与不适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10615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十二、研究的费用、受试者的补偿和赔偿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" y="2421255"/>
            <a:ext cx="9639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</a:t>
            </a:r>
            <a:endParaRPr lang="zh-CN" sz="7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一、研究单位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1343660" y="1668145"/>
            <a:ext cx="10032365" cy="4197985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（牵头单位）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（参与单位）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AutoNum type="arabicPeriod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二、研究人员列表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1056005" y="1565910"/>
          <a:ext cx="9829800" cy="441833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301115"/>
                <a:gridCol w="1986915"/>
                <a:gridCol w="1938020"/>
                <a:gridCol w="2264410"/>
                <a:gridCol w="2339340"/>
              </a:tblGrid>
              <a:tr h="649605"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姓名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部门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职务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本研究中的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主要任务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是否参加过伦理相关培训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三、研究目的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介绍试验的目的，验证有效性、安全性等：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四、研究设计</a:t>
            </a:r>
            <a:endParaRPr lang="en-US" altLang="zh-CN" sz="4000" b="1" dirty="0">
              <a:solidFill>
                <a:srgbClr val="DD3645"/>
              </a:solidFill>
              <a:latin typeface="+mn-ea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五、纳入标准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六、排除标准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七、研究流程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776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ea typeface="宋体" panose="02010600030101010101" pitchFamily="2" charset="-122"/>
                <a:sym typeface="+mn-ea"/>
              </a:rPr>
              <a:t>简单介绍：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八、疗效评估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主要疗效指标：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次要疗效指标：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73*347"/>
  <p:tag name="TABLE_ENDDRAG_RECT" val="83*123*773*3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rbe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75B6"/>
        </a:solidFill>
        <a:ln>
          <a:noFill/>
        </a:ln>
      </a:spPr>
      <a:bodyPr rtlCol="0" anchor="ctr"/>
      <a:lstStyle>
        <a:defPPr algn="ctr">
          <a:defRPr lang="en-US" altLang="zh-CN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WPS 演示</Application>
  <PresentationFormat>宽屏</PresentationFormat>
  <Paragraphs>91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Corbel</vt:lpstr>
      <vt:lpstr>Arial Unicode MS</vt:lpstr>
      <vt:lpstr>微软雅黑</vt:lpstr>
      <vt:lpstr>Calibri</vt:lpstr>
      <vt:lpstr>Arial Unicode MS</vt:lpstr>
      <vt:lpstr>Tahoma</vt:lpstr>
      <vt:lpstr>Perpetua</vt:lpstr>
      <vt:lpstr>Times New Roman</vt:lpstr>
      <vt:lpstr>楷体</vt:lpstr>
      <vt:lpstr>Wingdings 2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Undrelan</dc:creator>
  <cp:keywords>www.51pptmoban.com</cp:keywords>
  <cp:lastModifiedBy>xiaoxin</cp:lastModifiedBy>
  <cp:revision>278</cp:revision>
  <dcterms:created xsi:type="dcterms:W3CDTF">2015-05-05T08:02:00Z</dcterms:created>
  <dcterms:modified xsi:type="dcterms:W3CDTF">2025-04-06T06:27:03Z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2642ADB128AD4BBC93E9AB3383FF6567_12</vt:lpwstr>
  </property>
</Properties>
</file>