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0" r:id="rId4"/>
    <p:sldId id="261" r:id="rId5"/>
    <p:sldId id="274" r:id="rId6"/>
    <p:sldId id="264" r:id="rId7"/>
    <p:sldId id="262" r:id="rId8"/>
    <p:sldId id="267" r:id="rId9"/>
    <p:sldId id="270" r:id="rId10"/>
    <p:sldId id="271" r:id="rId11"/>
    <p:sldId id="272" r:id="rId12"/>
    <p:sldId id="265" r:id="rId13"/>
    <p:sldId id="26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863725" y="699770"/>
            <a:ext cx="7549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登录网址：http://210.36.99.187/business/login.do?actionType=loginoff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395" y="1219200"/>
            <a:ext cx="10467975" cy="56388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0" y="70485"/>
            <a:ext cx="24453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1.</a:t>
            </a:r>
            <a:r>
              <a:rPr lang="zh-CN" altLang="en-US"/>
              <a:t>系统登录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31240"/>
            <a:ext cx="12191365" cy="38271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0430"/>
            <a:ext cx="12191365" cy="15582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577215"/>
            <a:ext cx="109353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/>
              <a:t>科研秘书导入信息后，科技处进行审核，通过后即可登录。</a:t>
            </a:r>
            <a:r>
              <a:rPr lang="zh-CN">
                <a:solidFill>
                  <a:srgbClr val="FF0000"/>
                </a:solidFill>
              </a:rPr>
              <a:t>账号密码均为职工号</a:t>
            </a:r>
            <a:r>
              <a:rPr lang="zh-CN"/>
              <a:t>，请登录后自行修改</a:t>
            </a:r>
            <a:endParaRPr 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110" y="2231390"/>
            <a:ext cx="12142470" cy="23812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" y="4612640"/>
            <a:ext cx="11572875" cy="20478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70485"/>
            <a:ext cx="24453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5.</a:t>
            </a:r>
            <a:r>
              <a:rPr lang="zh-CN" altLang="en-US"/>
              <a:t>形式审查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70990" y="1586230"/>
            <a:ext cx="104546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/>
              <a:t>由二级单位、部门科研秘书对所属部门申请书进行形式审查，确认无误后点击审核通过。</a:t>
            </a:r>
            <a:endParaRPr lang="zh-C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305" y="603885"/>
            <a:ext cx="9829800" cy="2952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957955"/>
            <a:ext cx="1156335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885" y="1604645"/>
            <a:ext cx="9791700" cy="27717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70485"/>
            <a:ext cx="24453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2.</a:t>
            </a:r>
            <a:r>
              <a:rPr lang="zh-CN" altLang="en-US"/>
              <a:t>项目申报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4865" y="1071245"/>
            <a:ext cx="6279515" cy="34772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77920" y="702945"/>
            <a:ext cx="46964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/>
              <a:t>填写相关信息，上传课题申请书</a:t>
            </a:r>
            <a:endParaRPr 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865" y="4548505"/>
            <a:ext cx="6279515" cy="1851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9275" y="1076325"/>
            <a:ext cx="8553450" cy="47053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9200" y="1771650"/>
            <a:ext cx="9753600" cy="33147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95065" y="1204595"/>
            <a:ext cx="46964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/>
              <a:t>申报信息在科研秘书审核后无法修改</a:t>
            </a:r>
            <a:endParaRPr 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772535" y="1583055"/>
            <a:ext cx="57708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/>
              <a:t>申报经评审</a:t>
            </a:r>
            <a:r>
              <a:rPr lang="zh-CN">
                <a:sym typeface="+mn-ea"/>
              </a:rPr>
              <a:t>后如获</a:t>
            </a:r>
            <a:r>
              <a:rPr lang="zh-CN"/>
              <a:t>立项，需完善项目信息后方正式立项。</a:t>
            </a:r>
            <a:endParaRPr 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2045" y="2343785"/>
            <a:ext cx="9948545" cy="34905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5655" y="1837690"/>
            <a:ext cx="6926580" cy="38519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004695" y="1216660"/>
            <a:ext cx="698754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1800" b="0"/>
              <a:t>点击“我的项目”，进入项目页面，点击编辑，完善项目信息。</a:t>
            </a:r>
            <a:endParaRPr 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389890"/>
            <a:ext cx="7759065" cy="2990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3586480"/>
            <a:ext cx="7952740" cy="26066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70485"/>
            <a:ext cx="24453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3.</a:t>
            </a:r>
            <a:r>
              <a:rPr lang="zh-CN" altLang="en-US"/>
              <a:t>科研秘书身份切换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850" y="3012440"/>
            <a:ext cx="7549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科研秘书可通过角色按钮切换身份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69645"/>
            <a:ext cx="12136755" cy="3517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70485"/>
            <a:ext cx="24453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4.</a:t>
            </a:r>
            <a:r>
              <a:rPr lang="zh-CN" altLang="en-US"/>
              <a:t>人员信息批量导入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WPS 演示</Application>
  <PresentationFormat>宽屏</PresentationFormat>
  <Paragraphs>26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Arial Unicode MS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ㄟ(▔，▔)ㄏ</cp:lastModifiedBy>
  <cp:revision>4</cp:revision>
  <dcterms:created xsi:type="dcterms:W3CDTF">2020-06-22T09:05:00Z</dcterms:created>
  <dcterms:modified xsi:type="dcterms:W3CDTF">2020-06-23T06:42:20Z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