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9" r:id="rId3"/>
  </p:sldIdLst>
  <p:sldSz cx="7559675" cy="10691495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306" userDrawn="1">
          <p15:clr>
            <a:srgbClr val="A4A3A4"/>
          </p15:clr>
        </p15:guide>
        <p15:guide id="2" pos="2381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C2B6F"/>
    <a:srgbClr val="FFFFFF"/>
    <a:srgbClr val="DCDCDC"/>
    <a:srgbClr val="F0F0F0"/>
    <a:srgbClr val="E6E6E6"/>
    <a:srgbClr val="C8C8C8"/>
    <a:srgbClr val="FAFAFA"/>
    <a:srgbClr val="BEBE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778" autoAdjust="0"/>
    <p:restoredTop sz="94660"/>
  </p:normalViewPr>
  <p:slideViewPr>
    <p:cSldViewPr snapToGrid="0" showGuides="1">
      <p:cViewPr varScale="1">
        <p:scale>
          <a:sx n="99" d="100"/>
          <a:sy n="99" d="100"/>
        </p:scale>
        <p:origin x="84" y="582"/>
      </p:cViewPr>
      <p:guideLst>
        <p:guide orient="horz" pos="3306"/>
        <p:guide pos="2381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92" d="100"/>
          <a:sy n="92" d="100"/>
        </p:scale>
        <p:origin x="2550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6" Type="http://schemas.openxmlformats.org/officeDocument/2006/relationships/tableStyles" Target="tableStyles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6" Type="http://schemas.openxmlformats.org/officeDocument/2006/relationships/tags" Target="../tags/tag5.xml"/><Relationship Id="rId5" Type="http://schemas.openxmlformats.org/officeDocument/2006/relationships/tags" Target="../tags/tag4.xml"/><Relationship Id="rId4" Type="http://schemas.openxmlformats.org/officeDocument/2006/relationships/tags" Target="../tags/tag3.xml"/><Relationship Id="rId3" Type="http://schemas.openxmlformats.org/officeDocument/2006/relationships/tags" Target="../tags/tag2.xml"/><Relationship Id="rId2" Type="http://schemas.openxmlformats.org/officeDocument/2006/relationships/tags" Target="../tags/tag1.xml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5" Type="http://schemas.openxmlformats.org/officeDocument/2006/relationships/tags" Target="../tags/tag51.xml"/><Relationship Id="rId4" Type="http://schemas.openxmlformats.org/officeDocument/2006/relationships/tags" Target="../tags/tag50.xml"/><Relationship Id="rId3" Type="http://schemas.openxmlformats.org/officeDocument/2006/relationships/tags" Target="../tags/tag49.xml"/><Relationship Id="rId2" Type="http://schemas.openxmlformats.org/officeDocument/2006/relationships/tags" Target="../tags/tag48.xml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6" Type="http://schemas.openxmlformats.org/officeDocument/2006/relationships/tags" Target="../tags/tag56.xml"/><Relationship Id="rId5" Type="http://schemas.openxmlformats.org/officeDocument/2006/relationships/tags" Target="../tags/tag55.xml"/><Relationship Id="rId4" Type="http://schemas.openxmlformats.org/officeDocument/2006/relationships/tags" Target="../tags/tag54.xml"/><Relationship Id="rId3" Type="http://schemas.openxmlformats.org/officeDocument/2006/relationships/tags" Target="../tags/tag53.xml"/><Relationship Id="rId2" Type="http://schemas.openxmlformats.org/officeDocument/2006/relationships/tags" Target="../tags/tag52.xml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6" Type="http://schemas.openxmlformats.org/officeDocument/2006/relationships/tags" Target="../tags/tag10.xml"/><Relationship Id="rId5" Type="http://schemas.openxmlformats.org/officeDocument/2006/relationships/tags" Target="../tags/tag9.xml"/><Relationship Id="rId4" Type="http://schemas.openxmlformats.org/officeDocument/2006/relationships/tags" Target="../tags/tag8.xml"/><Relationship Id="rId3" Type="http://schemas.openxmlformats.org/officeDocument/2006/relationships/tags" Target="../tags/tag7.xml"/><Relationship Id="rId2" Type="http://schemas.openxmlformats.org/officeDocument/2006/relationships/tags" Target="../tags/tag6.xml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6" Type="http://schemas.openxmlformats.org/officeDocument/2006/relationships/tags" Target="../tags/tag15.xml"/><Relationship Id="rId5" Type="http://schemas.openxmlformats.org/officeDocument/2006/relationships/tags" Target="../tags/tag14.xml"/><Relationship Id="rId4" Type="http://schemas.openxmlformats.org/officeDocument/2006/relationships/tags" Target="../tags/tag13.xml"/><Relationship Id="rId3" Type="http://schemas.openxmlformats.org/officeDocument/2006/relationships/tags" Target="../tags/tag12.xml"/><Relationship Id="rId2" Type="http://schemas.openxmlformats.org/officeDocument/2006/relationships/tags" Target="../tags/tag11.xml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7" Type="http://schemas.openxmlformats.org/officeDocument/2006/relationships/tags" Target="../tags/tag21.xml"/><Relationship Id="rId6" Type="http://schemas.openxmlformats.org/officeDocument/2006/relationships/tags" Target="../tags/tag20.xml"/><Relationship Id="rId5" Type="http://schemas.openxmlformats.org/officeDocument/2006/relationships/tags" Target="../tags/tag19.xml"/><Relationship Id="rId4" Type="http://schemas.openxmlformats.org/officeDocument/2006/relationships/tags" Target="../tags/tag18.xml"/><Relationship Id="rId3" Type="http://schemas.openxmlformats.org/officeDocument/2006/relationships/tags" Target="../tags/tag17.xml"/><Relationship Id="rId2" Type="http://schemas.openxmlformats.org/officeDocument/2006/relationships/tags" Target="../tags/tag16.xml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9" Type="http://schemas.openxmlformats.org/officeDocument/2006/relationships/tags" Target="../tags/tag29.xml"/><Relationship Id="rId8" Type="http://schemas.openxmlformats.org/officeDocument/2006/relationships/tags" Target="../tags/tag28.xml"/><Relationship Id="rId7" Type="http://schemas.openxmlformats.org/officeDocument/2006/relationships/tags" Target="../tags/tag27.xml"/><Relationship Id="rId6" Type="http://schemas.openxmlformats.org/officeDocument/2006/relationships/tags" Target="../tags/tag26.xml"/><Relationship Id="rId5" Type="http://schemas.openxmlformats.org/officeDocument/2006/relationships/tags" Target="../tags/tag25.xml"/><Relationship Id="rId4" Type="http://schemas.openxmlformats.org/officeDocument/2006/relationships/tags" Target="../tags/tag24.xml"/><Relationship Id="rId3" Type="http://schemas.openxmlformats.org/officeDocument/2006/relationships/tags" Target="../tags/tag23.xml"/><Relationship Id="rId2" Type="http://schemas.openxmlformats.org/officeDocument/2006/relationships/tags" Target="../tags/tag22.xml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5" Type="http://schemas.openxmlformats.org/officeDocument/2006/relationships/tags" Target="../tags/tag33.xml"/><Relationship Id="rId4" Type="http://schemas.openxmlformats.org/officeDocument/2006/relationships/tags" Target="../tags/tag32.xml"/><Relationship Id="rId3" Type="http://schemas.openxmlformats.org/officeDocument/2006/relationships/tags" Target="../tags/tag31.xml"/><Relationship Id="rId2" Type="http://schemas.openxmlformats.org/officeDocument/2006/relationships/tags" Target="../tags/tag30.xml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4" Type="http://schemas.openxmlformats.org/officeDocument/2006/relationships/tags" Target="../tags/tag36.xml"/><Relationship Id="rId3" Type="http://schemas.openxmlformats.org/officeDocument/2006/relationships/tags" Target="../tags/tag35.xml"/><Relationship Id="rId2" Type="http://schemas.openxmlformats.org/officeDocument/2006/relationships/tags" Target="../tags/tag34.xml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7" Type="http://schemas.openxmlformats.org/officeDocument/2006/relationships/tags" Target="../tags/tag42.xml"/><Relationship Id="rId6" Type="http://schemas.openxmlformats.org/officeDocument/2006/relationships/tags" Target="../tags/tag41.xml"/><Relationship Id="rId5" Type="http://schemas.openxmlformats.org/officeDocument/2006/relationships/tags" Target="../tags/tag40.xml"/><Relationship Id="rId4" Type="http://schemas.openxmlformats.org/officeDocument/2006/relationships/tags" Target="../tags/tag39.xml"/><Relationship Id="rId3" Type="http://schemas.openxmlformats.org/officeDocument/2006/relationships/tags" Target="../tags/tag38.xml"/><Relationship Id="rId2" Type="http://schemas.openxmlformats.org/officeDocument/2006/relationships/tags" Target="../tags/tag37.xml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6" Type="http://schemas.openxmlformats.org/officeDocument/2006/relationships/tags" Target="../tags/tag47.xml"/><Relationship Id="rId5" Type="http://schemas.openxmlformats.org/officeDocument/2006/relationships/tags" Target="../tags/tag46.xml"/><Relationship Id="rId4" Type="http://schemas.openxmlformats.org/officeDocument/2006/relationships/tags" Target="../tags/tag45.xml"/><Relationship Id="rId3" Type="http://schemas.openxmlformats.org/officeDocument/2006/relationships/tags" Target="../tags/tag44.xml"/><Relationship Id="rId2" Type="http://schemas.openxmlformats.org/officeDocument/2006/relationships/tags" Target="../tags/tag43.xml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  <p:custDataLst>
              <p:tags r:id="rId2"/>
            </p:custDataLst>
          </p:nvPr>
        </p:nvSpPr>
        <p:spPr>
          <a:xfrm>
            <a:off x="743361" y="1425600"/>
            <a:ext cx="6076362" cy="4007395"/>
          </a:xfrm>
        </p:spPr>
        <p:txBody>
          <a:bodyPr lIns="90000" tIns="46800" rIns="90000" bIns="46800" anchor="b" anchorCtr="0">
            <a:normAutofit/>
          </a:bodyPr>
          <a:lstStyle>
            <a:lvl1pPr algn="ctr">
              <a:defRPr sz="4960"/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  <p:custDataLst>
              <p:tags r:id="rId3"/>
            </p:custDataLst>
          </p:nvPr>
        </p:nvSpPr>
        <p:spPr>
          <a:xfrm>
            <a:off x="743361" y="5550860"/>
            <a:ext cx="6076362" cy="2295553"/>
          </a:xfrm>
        </p:spPr>
        <p:txBody>
          <a:bodyPr lIns="90000" tIns="46800" rIns="90000" bIns="46800">
            <a:normAutofit/>
          </a:bodyPr>
          <a:lstStyle>
            <a:lvl1pPr marL="0" indent="0" algn="ctr">
              <a:lnSpc>
                <a:spcPct val="110000"/>
              </a:lnSpc>
              <a:buNone/>
              <a:defRPr sz="1985" spc="200"/>
            </a:lvl1pPr>
            <a:lvl2pPr marL="377825" indent="0" algn="ctr">
              <a:buNone/>
              <a:defRPr sz="1655"/>
            </a:lvl2pPr>
            <a:lvl3pPr marL="756285" indent="0" algn="ctr">
              <a:buNone/>
              <a:defRPr sz="1490"/>
            </a:lvl3pPr>
            <a:lvl4pPr marL="1134110" indent="0" algn="ctr">
              <a:buNone/>
              <a:defRPr sz="1325"/>
            </a:lvl4pPr>
            <a:lvl5pPr marL="1511935" indent="0" algn="ctr">
              <a:buNone/>
              <a:defRPr sz="1325"/>
            </a:lvl5pPr>
            <a:lvl6pPr marL="1889760" indent="0" algn="ctr">
              <a:buNone/>
              <a:defRPr sz="1325"/>
            </a:lvl6pPr>
            <a:lvl7pPr marL="2268220" indent="0" algn="ctr">
              <a:buNone/>
              <a:defRPr sz="1325"/>
            </a:lvl7pPr>
            <a:lvl8pPr marL="2646045" indent="0" algn="ctr">
              <a:buNone/>
              <a:defRPr sz="1325"/>
            </a:lvl8pPr>
            <a:lvl9pPr marL="3023870" indent="0" algn="ctr">
              <a:buNone/>
              <a:defRPr sz="1325"/>
            </a:lvl9pPr>
          </a:lstStyle>
          <a:p>
            <a:r>
              <a:rPr lang="zh-CN" altLang="en-US" dirty="0"/>
              <a:t>单击此处编辑母版副标题样式</a:t>
            </a:r>
            <a:endParaRPr lang="zh-CN" altLang="en-US" dirty="0"/>
          </a:p>
        </p:txBody>
      </p:sp>
      <p:sp>
        <p:nvSpPr>
          <p:cNvPr id="16" name="日期占位符 15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17" name="页脚占位符 16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5"/>
            </p:custDataLst>
          </p:nvPr>
        </p:nvSpPr>
        <p:spPr>
          <a:xfrm>
            <a:off x="377261" y="1206709"/>
            <a:ext cx="6804096" cy="8547987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末尾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5"/>
            </p:custDataLst>
          </p:nvPr>
        </p:nvSpPr>
        <p:spPr>
          <a:xfrm>
            <a:off x="743361" y="3872693"/>
            <a:ext cx="6076362" cy="1588365"/>
          </a:xfrm>
        </p:spPr>
        <p:txBody>
          <a:bodyPr vert="horz" lIns="90000" tIns="46800" rIns="90000" bIns="46800" rtlCol="0" anchor="t" anchorCtr="0">
            <a:normAutofit/>
          </a:bodyPr>
          <a:lstStyle>
            <a:lvl1pPr algn="ctr">
              <a:defRPr sz="4960"/>
            </a:lvl1pPr>
          </a:lstStyle>
          <a:p>
            <a:pPr lvl="0"/>
            <a:r>
              <a:rPr lang="zh-CN" altLang="en-US" smtClean="0"/>
              <a:t>单击此处编辑标题</a:t>
            </a:r>
            <a:endParaRPr lang="zh-CN" altLang="en-US"/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  <p:custDataLst>
              <p:tags r:id="rId6"/>
            </p:custDataLst>
          </p:nvPr>
        </p:nvSpPr>
        <p:spPr>
          <a:xfrm>
            <a:off x="743361" y="5550860"/>
            <a:ext cx="6076362" cy="735250"/>
          </a:xfrm>
        </p:spPr>
        <p:txBody>
          <a:bodyPr lIns="90000" tIns="46800" rIns="90000" bIns="46800">
            <a:normAutofit/>
          </a:bodyPr>
          <a:lstStyle>
            <a:lvl1pPr algn="ctr">
              <a:lnSpc>
                <a:spcPct val="110000"/>
              </a:lnSpc>
              <a:buNone/>
              <a:defRPr sz="1985" spc="200"/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377261" y="948529"/>
            <a:ext cx="6801864" cy="1100069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>
          <a:xfrm>
            <a:off x="377261" y="2323616"/>
            <a:ext cx="6801864" cy="7419855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2"/>
            </p:custDataLst>
          </p:nvPr>
        </p:nvSpPr>
        <p:spPr>
          <a:xfrm>
            <a:off x="1234470" y="5999868"/>
            <a:ext cx="4817336" cy="1195483"/>
          </a:xfrm>
        </p:spPr>
        <p:txBody>
          <a:bodyPr lIns="90000" tIns="46800" rIns="90000" bIns="46800" anchor="b" anchorCtr="0">
            <a:normAutofit/>
          </a:bodyPr>
          <a:lstStyle>
            <a:lvl1pPr>
              <a:defRPr sz="3640"/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1234470" y="7195351"/>
            <a:ext cx="4817336" cy="1352636"/>
          </a:xfrm>
        </p:spPr>
        <p:txBody>
          <a:bodyPr lIns="90000" tIns="46800" rIns="90000" bIns="46800">
            <a:normAutofit/>
          </a:bodyPr>
          <a:lstStyle>
            <a:lvl1pPr marL="0" indent="0">
              <a:buNone/>
              <a:defRPr sz="149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377825" indent="0">
              <a:buNone/>
              <a:defRPr sz="1325">
                <a:solidFill>
                  <a:schemeClr val="tx1">
                    <a:tint val="75000"/>
                  </a:schemeClr>
                </a:solidFill>
              </a:defRPr>
            </a:lvl2pPr>
            <a:lvl3pPr marL="756285" indent="0">
              <a:buNone/>
              <a:defRPr sz="1325">
                <a:solidFill>
                  <a:schemeClr val="tx1">
                    <a:tint val="75000"/>
                  </a:schemeClr>
                </a:solidFill>
              </a:defRPr>
            </a:lvl3pPr>
            <a:lvl4pPr marL="1134110" indent="0">
              <a:buNone/>
              <a:defRPr sz="1325">
                <a:solidFill>
                  <a:schemeClr val="tx1">
                    <a:tint val="75000"/>
                  </a:schemeClr>
                </a:solidFill>
              </a:defRPr>
            </a:lvl4pPr>
            <a:lvl5pPr marL="1511935" indent="0">
              <a:buNone/>
              <a:defRPr sz="1325">
                <a:solidFill>
                  <a:schemeClr val="tx1">
                    <a:tint val="75000"/>
                  </a:schemeClr>
                </a:solidFill>
              </a:defRPr>
            </a:lvl5pPr>
            <a:lvl6pPr marL="1889760" indent="0">
              <a:buNone/>
              <a:defRPr sz="1325">
                <a:solidFill>
                  <a:schemeClr val="tx1">
                    <a:tint val="75000"/>
                  </a:schemeClr>
                </a:solidFill>
              </a:defRPr>
            </a:lvl6pPr>
            <a:lvl7pPr marL="2268220" indent="0">
              <a:buNone/>
              <a:defRPr sz="1325">
                <a:solidFill>
                  <a:schemeClr val="tx1">
                    <a:tint val="75000"/>
                  </a:schemeClr>
                </a:solidFill>
              </a:defRPr>
            </a:lvl7pPr>
            <a:lvl8pPr marL="2646045" indent="0">
              <a:buNone/>
              <a:defRPr sz="1325">
                <a:solidFill>
                  <a:schemeClr val="tx1">
                    <a:tint val="75000"/>
                  </a:schemeClr>
                </a:solidFill>
              </a:defRPr>
            </a:lvl8pPr>
            <a:lvl9pPr marL="3023870" indent="0">
              <a:buNone/>
              <a:defRPr sz="1325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377261" y="948529"/>
            <a:ext cx="6801864" cy="1100069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  <p:custDataLst>
              <p:tags r:id="rId3"/>
            </p:custDataLst>
          </p:nvPr>
        </p:nvSpPr>
        <p:spPr>
          <a:xfrm>
            <a:off x="377261" y="2340453"/>
            <a:ext cx="3210069" cy="7403017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3975753" y="2340453"/>
            <a:ext cx="3210069" cy="7403017"/>
          </a:xfrm>
        </p:spPr>
        <p:txBody>
          <a:bodyPr lIns="90000" tIns="46800" rIns="90000" bIns="4680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6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7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377261" y="948529"/>
            <a:ext cx="6801864" cy="1100069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377261" y="2228202"/>
            <a:ext cx="3312756" cy="594935"/>
          </a:xfrm>
        </p:spPr>
        <p:txBody>
          <a:bodyPr lIns="101600" tIns="38100" rIns="76200" bIns="3810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1655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77825" indent="0">
              <a:buNone/>
              <a:defRPr sz="1655" b="1"/>
            </a:lvl2pPr>
            <a:lvl3pPr marL="756285" indent="0">
              <a:buNone/>
              <a:defRPr sz="1490" b="1"/>
            </a:lvl3pPr>
            <a:lvl4pPr marL="1134110" indent="0">
              <a:buNone/>
              <a:defRPr sz="1325" b="1"/>
            </a:lvl4pPr>
            <a:lvl5pPr marL="1511935" indent="0">
              <a:buNone/>
              <a:defRPr sz="1325" b="1"/>
            </a:lvl5pPr>
            <a:lvl6pPr marL="1889760" indent="0">
              <a:buNone/>
              <a:defRPr sz="1325" b="1"/>
            </a:lvl6pPr>
            <a:lvl7pPr marL="2268220" indent="0">
              <a:buNone/>
              <a:defRPr sz="1325" b="1"/>
            </a:lvl7pPr>
            <a:lvl8pPr marL="2646045" indent="0">
              <a:buNone/>
              <a:defRPr sz="1325" b="1"/>
            </a:lvl8pPr>
            <a:lvl9pPr marL="3023870" indent="0">
              <a:buNone/>
              <a:defRPr sz="1325" b="1"/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377261" y="2890488"/>
            <a:ext cx="3312756" cy="6852983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  <p:custDataLst>
              <p:tags r:id="rId5"/>
            </p:custDataLst>
          </p:nvPr>
        </p:nvSpPr>
        <p:spPr>
          <a:xfrm>
            <a:off x="3866711" y="2216554"/>
            <a:ext cx="3312756" cy="594935"/>
          </a:xfrm>
        </p:spPr>
        <p:txBody>
          <a:bodyPr vert="horz" lIns="101600" tIns="38100" rIns="76200" bIns="38100" rtlCol="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1655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77825" indent="0">
              <a:buNone/>
              <a:defRPr sz="1655" b="1"/>
            </a:lvl2pPr>
            <a:lvl3pPr marL="756285" indent="0">
              <a:buNone/>
              <a:defRPr sz="1490" b="1"/>
            </a:lvl3pPr>
            <a:lvl4pPr marL="1134110" indent="0">
              <a:buNone/>
              <a:defRPr sz="1325" b="1"/>
            </a:lvl4pPr>
            <a:lvl5pPr marL="1511935" indent="0">
              <a:buNone/>
              <a:defRPr sz="1325" b="1"/>
            </a:lvl5pPr>
            <a:lvl6pPr marL="1889760" indent="0">
              <a:buNone/>
              <a:defRPr sz="1325" b="1"/>
            </a:lvl6pPr>
            <a:lvl7pPr marL="2268220" indent="0">
              <a:buNone/>
              <a:defRPr sz="1325" b="1"/>
            </a:lvl7pPr>
            <a:lvl8pPr marL="2646045" indent="0">
              <a:buNone/>
              <a:defRPr sz="1325" b="1"/>
            </a:lvl8pPr>
            <a:lvl9pPr marL="3023870" indent="0">
              <a:buNone/>
              <a:defRPr sz="1325" b="1"/>
            </a:lvl9pPr>
          </a:lstStyle>
          <a:p>
            <a:pPr lvl="0"/>
            <a:r>
              <a:rPr lang="zh-CN" altLang="en-US" smtClean="0"/>
              <a:t>单击此处编辑文本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  <p:custDataLst>
              <p:tags r:id="rId6"/>
            </p:custDataLst>
          </p:nvPr>
        </p:nvSpPr>
        <p:spPr>
          <a:xfrm>
            <a:off x="3866711" y="2890488"/>
            <a:ext cx="3312756" cy="6852983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  <p:custDataLst>
              <p:tags r:id="rId7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  <p:custDataLst>
              <p:tags r:id="rId8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  <p:custDataLst>
              <p:tags r:id="rId9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377261" y="948529"/>
            <a:ext cx="6801864" cy="1100069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图片占位符 2"/>
          <p:cNvSpPr>
            <a:spLocks noGrp="1"/>
          </p:cNvSpPr>
          <p:nvPr>
            <p:ph type="pic" idx="1"/>
            <p:custDataLst>
              <p:tags r:id="rId2"/>
            </p:custDataLst>
          </p:nvPr>
        </p:nvSpPr>
        <p:spPr>
          <a:xfrm>
            <a:off x="377261" y="2424642"/>
            <a:ext cx="3244966" cy="7184126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325"/>
            </a:lvl1pPr>
          </a:lstStyle>
          <a:p>
            <a:pPr lvl="0"/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  <p:custDataLst>
              <p:tags r:id="rId3"/>
            </p:custDataLst>
          </p:nvPr>
        </p:nvSpPr>
        <p:spPr>
          <a:xfrm>
            <a:off x="3937804" y="2424642"/>
            <a:ext cx="3241321" cy="7184126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325"/>
            </a:lvl1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  <p:sp>
        <p:nvSpPr>
          <p:cNvPr id="9" name="标题 8"/>
          <p:cNvSpPr>
            <a:spLocks noGrp="1"/>
          </p:cNvSpPr>
          <p:nvPr>
            <p:ph type="title"/>
            <p:custDataLst>
              <p:tags r:id="rId7"/>
            </p:custDataLst>
          </p:nvPr>
        </p:nvSpPr>
        <p:spPr/>
        <p:txBody>
          <a:bodyPr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 hasCustomPrompt="1"/>
            <p:custDataLst>
              <p:tags r:id="rId2"/>
            </p:custDataLst>
          </p:nvPr>
        </p:nvSpPr>
        <p:spPr>
          <a:xfrm>
            <a:off x="6346472" y="1425600"/>
            <a:ext cx="647371" cy="7840800"/>
          </a:xfrm>
        </p:spPr>
        <p:txBody>
          <a:bodyPr vert="eaVert" lIns="90000" tIns="46800" rIns="90000" bIns="46800" rtlCol="0" anchor="ctr" anchorCtr="0">
            <a:normAutofit/>
          </a:bodyPr>
          <a:lstStyle>
            <a:lvl1pPr>
              <a:buNone/>
              <a:defRPr sz="2315"/>
            </a:lvl1pPr>
          </a:lstStyle>
          <a:p>
            <a:pPr lvl="0"/>
            <a:r>
              <a:rPr lang="zh-CN" altLang="en-US" smtClean="0"/>
              <a:t>单击此处编辑标题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  <p:custDataLst>
              <p:tags r:id="rId3"/>
            </p:custDataLst>
          </p:nvPr>
        </p:nvSpPr>
        <p:spPr>
          <a:xfrm>
            <a:off x="567008" y="1425600"/>
            <a:ext cx="5685706" cy="7840800"/>
          </a:xfrm>
        </p:spPr>
        <p:txBody>
          <a:bodyPr vert="eaVert" lIns="46800" tIns="46800" rIns="46800" bIns="46800"/>
          <a:lstStyle>
            <a:lvl1pPr marL="189230" indent="-189230">
              <a:spcAft>
                <a:spcPts val="1000"/>
              </a:spcAft>
              <a:defRPr spc="300"/>
            </a:lvl1pPr>
            <a:lvl2pPr marL="567055" indent="-189230">
              <a:defRPr spc="300"/>
            </a:lvl2pPr>
            <a:lvl3pPr marL="944880" indent="-189230">
              <a:defRPr spc="300"/>
            </a:lvl3pPr>
            <a:lvl4pPr marL="1322705" indent="-189230">
              <a:defRPr spc="300"/>
            </a:lvl4pPr>
            <a:lvl5pPr marL="1701165" indent="-189230">
              <a:defRPr spc="300"/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8" Type="http://schemas.openxmlformats.org/officeDocument/2006/relationships/theme" Target="../theme/theme1.xml"/><Relationship Id="rId17" Type="http://schemas.openxmlformats.org/officeDocument/2006/relationships/tags" Target="../tags/tag62.xml"/><Relationship Id="rId16" Type="http://schemas.openxmlformats.org/officeDocument/2006/relationships/tags" Target="../tags/tag61.xml"/><Relationship Id="rId15" Type="http://schemas.openxmlformats.org/officeDocument/2006/relationships/tags" Target="../tags/tag60.xml"/><Relationship Id="rId14" Type="http://schemas.openxmlformats.org/officeDocument/2006/relationships/tags" Target="../tags/tag59.xml"/><Relationship Id="rId13" Type="http://schemas.openxmlformats.org/officeDocument/2006/relationships/tags" Target="../tags/tag58.xml"/><Relationship Id="rId12" Type="http://schemas.openxmlformats.org/officeDocument/2006/relationships/tags" Target="../tags/tag57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  <p:custDataLst>
              <p:tags r:id="rId12"/>
            </p:custDataLst>
          </p:nvPr>
        </p:nvSpPr>
        <p:spPr>
          <a:xfrm>
            <a:off x="377261" y="948529"/>
            <a:ext cx="6801864" cy="1100069"/>
          </a:xfrm>
          <a:prstGeom prst="rect">
            <a:avLst/>
          </a:prstGeom>
        </p:spPr>
        <p:txBody>
          <a:bodyPr vert="horz" lIns="90170" tIns="46990" rIns="90170" bIns="46990" rtlCol="0" anchor="ctr" anchorCtr="0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13"/>
            </p:custDataLst>
          </p:nvPr>
        </p:nvSpPr>
        <p:spPr>
          <a:xfrm>
            <a:off x="377261" y="2323616"/>
            <a:ext cx="6801864" cy="7419855"/>
          </a:xfrm>
          <a:prstGeom prst="rect">
            <a:avLst/>
          </a:prstGeo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14"/>
            </p:custDataLst>
          </p:nvPr>
        </p:nvSpPr>
        <p:spPr>
          <a:xfrm>
            <a:off x="379494" y="9844497"/>
            <a:ext cx="1674236" cy="49390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825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15"/>
            </p:custDataLst>
          </p:nvPr>
        </p:nvSpPr>
        <p:spPr>
          <a:xfrm>
            <a:off x="2552280" y="9844497"/>
            <a:ext cx="2455547" cy="49390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825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16"/>
            </p:custDataLst>
          </p:nvPr>
        </p:nvSpPr>
        <p:spPr>
          <a:xfrm>
            <a:off x="5504889" y="9844497"/>
            <a:ext cx="1674236" cy="49390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825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  <p:custDataLst>
      <p:tags r:id="rId17"/>
    </p:custData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756285" rtl="0" eaLnBrk="1" fontAlgn="auto" latinLnBrk="0" hangingPunct="1">
        <a:lnSpc>
          <a:spcPct val="100000"/>
        </a:lnSpc>
        <a:spcBef>
          <a:spcPct val="0"/>
        </a:spcBef>
        <a:buNone/>
        <a:defRPr sz="2975" b="0" u="none" strike="noStrike" kern="1200" cap="none" spc="300" normalizeH="0" baseline="0">
          <a:solidFill>
            <a:schemeClr val="tx1">
              <a:lumMod val="85000"/>
              <a:lumOff val="15000"/>
            </a:schemeClr>
          </a:solidFill>
          <a:uFillTx/>
          <a:latin typeface="+mj-lt"/>
          <a:ea typeface="+mj-ea"/>
          <a:cs typeface="+mj-cs"/>
        </a:defRPr>
      </a:lvl1pPr>
    </p:titleStyle>
    <p:bodyStyle>
      <a:lvl1pPr marL="189230" indent="-189230" algn="l" defTabSz="756285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●"/>
        <a:defRPr sz="149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1pPr>
      <a:lvl2pPr marL="567055" indent="-189230" algn="l" defTabSz="756285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tabLst>
          <a:tab pos="1330960" algn="l"/>
          <a:tab pos="1330960" algn="l"/>
          <a:tab pos="1330960" algn="l"/>
          <a:tab pos="1330960" algn="l"/>
        </a:tabLst>
        <a:defRPr sz="1325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2pPr>
      <a:lvl3pPr marL="944880" indent="-189230" algn="l" defTabSz="756285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defRPr sz="1325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3pPr>
      <a:lvl4pPr marL="1322705" indent="-189230" algn="l" defTabSz="756285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Wingdings" panose="05000000000000000000" charset="0"/>
        <a:buChar char=""/>
        <a:defRPr sz="1155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4pPr>
      <a:lvl5pPr marL="1701165" indent="-189230" algn="l" defTabSz="756285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155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5pPr>
      <a:lvl6pPr marL="2078990" indent="-189230" algn="l" defTabSz="756285" rtl="0" eaLnBrk="1" latinLnBrk="0" hangingPunct="1">
        <a:lnSpc>
          <a:spcPct val="90000"/>
        </a:lnSpc>
        <a:spcBef>
          <a:spcPct val="83000"/>
        </a:spcBef>
        <a:buFont typeface="Arial" panose="020B0604020202020204" pitchFamily="34" charset="0"/>
        <a:buChar char="•"/>
        <a:defRPr sz="1490" kern="1200">
          <a:solidFill>
            <a:schemeClr val="tx1"/>
          </a:solidFill>
          <a:latin typeface="+mn-lt"/>
          <a:ea typeface="+mn-ea"/>
          <a:cs typeface="+mn-cs"/>
        </a:defRPr>
      </a:lvl6pPr>
      <a:lvl7pPr marL="2456815" indent="-189230" algn="l" defTabSz="756285" rtl="0" eaLnBrk="1" latinLnBrk="0" hangingPunct="1">
        <a:lnSpc>
          <a:spcPct val="90000"/>
        </a:lnSpc>
        <a:spcBef>
          <a:spcPct val="83000"/>
        </a:spcBef>
        <a:buFont typeface="Arial" panose="020B0604020202020204" pitchFamily="34" charset="0"/>
        <a:buChar char="•"/>
        <a:defRPr sz="1490" kern="1200">
          <a:solidFill>
            <a:schemeClr val="tx1"/>
          </a:solidFill>
          <a:latin typeface="+mn-lt"/>
          <a:ea typeface="+mn-ea"/>
          <a:cs typeface="+mn-cs"/>
        </a:defRPr>
      </a:lvl7pPr>
      <a:lvl8pPr marL="2835275" indent="-189230" algn="l" defTabSz="756285" rtl="0" eaLnBrk="1" latinLnBrk="0" hangingPunct="1">
        <a:lnSpc>
          <a:spcPct val="90000"/>
        </a:lnSpc>
        <a:spcBef>
          <a:spcPct val="83000"/>
        </a:spcBef>
        <a:buFont typeface="Arial" panose="020B0604020202020204" pitchFamily="34" charset="0"/>
        <a:buChar char="•"/>
        <a:defRPr sz="1490" kern="1200">
          <a:solidFill>
            <a:schemeClr val="tx1"/>
          </a:solidFill>
          <a:latin typeface="+mn-lt"/>
          <a:ea typeface="+mn-ea"/>
          <a:cs typeface="+mn-cs"/>
        </a:defRPr>
      </a:lvl8pPr>
      <a:lvl9pPr marL="3213100" indent="-189230" algn="l" defTabSz="756285" rtl="0" eaLnBrk="1" latinLnBrk="0" hangingPunct="1">
        <a:lnSpc>
          <a:spcPct val="90000"/>
        </a:lnSpc>
        <a:spcBef>
          <a:spcPct val="83000"/>
        </a:spcBef>
        <a:buFont typeface="Arial" panose="020B0604020202020204" pitchFamily="34" charset="0"/>
        <a:buChar char="•"/>
        <a:defRPr sz="149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756285" rtl="0" eaLnBrk="1" latinLnBrk="0" hangingPunct="1">
        <a:defRPr sz="1490" kern="1200">
          <a:solidFill>
            <a:schemeClr val="tx1"/>
          </a:solidFill>
          <a:latin typeface="+mn-lt"/>
          <a:ea typeface="+mn-ea"/>
          <a:cs typeface="+mn-cs"/>
        </a:defRPr>
      </a:lvl1pPr>
      <a:lvl2pPr marL="377825" algn="l" defTabSz="756285" rtl="0" eaLnBrk="1" latinLnBrk="0" hangingPunct="1">
        <a:defRPr sz="1490" kern="1200">
          <a:solidFill>
            <a:schemeClr val="tx1"/>
          </a:solidFill>
          <a:latin typeface="+mn-lt"/>
          <a:ea typeface="+mn-ea"/>
          <a:cs typeface="+mn-cs"/>
        </a:defRPr>
      </a:lvl2pPr>
      <a:lvl3pPr marL="756285" algn="l" defTabSz="756285" rtl="0" eaLnBrk="1" latinLnBrk="0" hangingPunct="1">
        <a:defRPr sz="1490" kern="1200">
          <a:solidFill>
            <a:schemeClr val="tx1"/>
          </a:solidFill>
          <a:latin typeface="+mn-lt"/>
          <a:ea typeface="+mn-ea"/>
          <a:cs typeface="+mn-cs"/>
        </a:defRPr>
      </a:lvl3pPr>
      <a:lvl4pPr marL="1134110" algn="l" defTabSz="756285" rtl="0" eaLnBrk="1" latinLnBrk="0" hangingPunct="1">
        <a:defRPr sz="1490" kern="1200">
          <a:solidFill>
            <a:schemeClr val="tx1"/>
          </a:solidFill>
          <a:latin typeface="+mn-lt"/>
          <a:ea typeface="+mn-ea"/>
          <a:cs typeface="+mn-cs"/>
        </a:defRPr>
      </a:lvl4pPr>
      <a:lvl5pPr marL="1511935" algn="l" defTabSz="756285" rtl="0" eaLnBrk="1" latinLnBrk="0" hangingPunct="1">
        <a:defRPr sz="1490" kern="1200">
          <a:solidFill>
            <a:schemeClr val="tx1"/>
          </a:solidFill>
          <a:latin typeface="+mn-lt"/>
          <a:ea typeface="+mn-ea"/>
          <a:cs typeface="+mn-cs"/>
        </a:defRPr>
      </a:lvl5pPr>
      <a:lvl6pPr marL="1889760" algn="l" defTabSz="756285" rtl="0" eaLnBrk="1" latinLnBrk="0" hangingPunct="1">
        <a:defRPr sz="1490" kern="1200">
          <a:solidFill>
            <a:schemeClr val="tx1"/>
          </a:solidFill>
          <a:latin typeface="+mn-lt"/>
          <a:ea typeface="+mn-ea"/>
          <a:cs typeface="+mn-cs"/>
        </a:defRPr>
      </a:lvl6pPr>
      <a:lvl7pPr marL="2268220" algn="l" defTabSz="756285" rtl="0" eaLnBrk="1" latinLnBrk="0" hangingPunct="1">
        <a:defRPr sz="1490" kern="1200">
          <a:solidFill>
            <a:schemeClr val="tx1"/>
          </a:solidFill>
          <a:latin typeface="+mn-lt"/>
          <a:ea typeface="+mn-ea"/>
          <a:cs typeface="+mn-cs"/>
        </a:defRPr>
      </a:lvl7pPr>
      <a:lvl8pPr marL="2646045" algn="l" defTabSz="756285" rtl="0" eaLnBrk="1" latinLnBrk="0" hangingPunct="1">
        <a:defRPr sz="1490" kern="1200">
          <a:solidFill>
            <a:schemeClr val="tx1"/>
          </a:solidFill>
          <a:latin typeface="+mn-lt"/>
          <a:ea typeface="+mn-ea"/>
          <a:cs typeface="+mn-cs"/>
        </a:defRPr>
      </a:lvl8pPr>
      <a:lvl9pPr marL="3023870" algn="l" defTabSz="756285" rtl="0" eaLnBrk="1" latinLnBrk="0" hangingPunct="1">
        <a:defRPr sz="149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1.xml"/><Relationship Id="rId3" Type="http://schemas.openxmlformats.org/officeDocument/2006/relationships/tags" Target="../tags/tag63.xml"/><Relationship Id="rId2" Type="http://schemas.openxmlformats.org/officeDocument/2006/relationships/image" Target="../media/image2.png"/><Relationship Id="rId1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/>
          <p:cNvSpPr txBox="1"/>
          <p:nvPr/>
        </p:nvSpPr>
        <p:spPr>
          <a:xfrm>
            <a:off x="661057" y="242423"/>
            <a:ext cx="6779238" cy="725370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pPr algn="l"/>
            <a:r>
              <a:rPr lang="zh-CN" altLang="en-US" sz="5065" b="1" dirty="0">
                <a:solidFill>
                  <a:srgbClr val="9C2B6F"/>
                </a:solidFill>
                <a:cs typeface="+mn-ea"/>
                <a:sym typeface="+mn-ea"/>
              </a:rPr>
              <a:t>学生档案查借阅流程图</a:t>
            </a:r>
            <a:endParaRPr lang="zh-CN" altLang="en-US" sz="5065" b="1" dirty="0">
              <a:solidFill>
                <a:srgbClr val="9C2B6F"/>
              </a:solidFill>
              <a:cs typeface="+mn-ea"/>
              <a:sym typeface="+mn-ea"/>
            </a:endParaRPr>
          </a:p>
        </p:txBody>
      </p:sp>
      <p:pic>
        <p:nvPicPr>
          <p:cNvPr id="9" name="pic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19837" y="1158272"/>
            <a:ext cx="7120000" cy="9410000"/>
          </a:xfrm>
          <a:prstGeom prst="rect">
            <a:avLst/>
          </a:prstGeom>
        </p:spPr>
      </p:pic>
    </p:spTree>
    <p:custDataLst>
      <p:tags r:id="rId3"/>
    </p:custDataLst>
  </p:cSld>
  <p:clrMapOvr>
    <a:masterClrMapping/>
  </p:clrMapOvr>
</p:sld>
</file>

<file path=ppt/tags/tag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2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3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4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4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5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5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5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6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2.xml><?xml version="1.0" encoding="utf-8"?>
<p:tagLst xmlns:p="http://schemas.openxmlformats.org/presentationml/2006/main">
  <p:tag name="KSO_WM_TEMPLATE_THUMBS_INDEX" val="1、4、7、12、13、14、15、16、17、18、20、24、25、28、33、36、40、43、44"/>
  <p:tag name="KSO_WM_TEMPLATE_SUBCATEGORY" val="19"/>
  <p:tag name="KSO_WM_TAG_VERSION" val="1.0"/>
  <p:tag name="KSO_WM_BEAUTIFY_FLAG" val="#wm#"/>
  <p:tag name="KSO_WM_TEMPLATE_CATEGORY" val="custom"/>
  <p:tag name="KSO_WM_TEMPLATE_INDEX" val="20205081"/>
  <p:tag name="KSO_WM_TEMPLATE_MASTER_TYPE" val="0"/>
  <p:tag name="KSO_WM_TEMPLATE_COLOR_TYPE" val="1"/>
  <p:tag name="KSO_WM_UNIT_SHOW_EDIT_AREA_INDICATION" val="1"/>
</p:tagLst>
</file>

<file path=ppt/tags/tag63.xml><?xml version="1.0" encoding="utf-8"?>
<p:tagLst xmlns:p="http://schemas.openxmlformats.org/presentationml/2006/main">
  <p:tag name="KSO_WM_SLIDE_ID" val="custom20205081_1"/>
  <p:tag name="KSO_WM_TEMPLATE_SUBCATEGORY" val="19"/>
  <p:tag name="KSO_WM_TEMPLATE_MASTER_TYPE" val="0"/>
  <p:tag name="KSO_WM_TEMPLATE_COLOR_TYPE" val="1"/>
  <p:tag name="KSO_WM_SLIDE_TYPE" val="title"/>
  <p:tag name="KSO_WM_SLIDE_SUBTYPE" val="defaultBlank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205081"/>
  <p:tag name="KSO_WM_SLIDE_LAYOUT" val="a_b"/>
  <p:tag name="KSO_WM_SLIDE_LAYOUT_CNT" val="1_1"/>
  <p:tag name="KSO_WM_UNIT_SHOW_EDIT_AREA_INDICATION" val="1"/>
  <p:tag name="KSO_WM_TEMPLATE_THUMBS_INDEX" val="1、4、7、12、13、14、15、16、17、18、20、24、25、28、33、36、40、43、44"/>
</p:tagLst>
</file>

<file path=ppt/tags/tag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heme/theme1.xml><?xml version="1.0" encoding="utf-8"?>
<a:theme xmlns:a="http://schemas.openxmlformats.org/drawingml/2006/main" name="WPS">
  <a:themeElements>
    <a:clrScheme name="WPS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874CB"/>
      </a:accent1>
      <a:accent2>
        <a:srgbClr val="EE822F"/>
      </a:accent2>
      <a:accent3>
        <a:srgbClr val="F2BA02"/>
      </a:accent3>
      <a:accent4>
        <a:srgbClr val="75BD42"/>
      </a:accent4>
      <a:accent5>
        <a:srgbClr val="30C0B4"/>
      </a:accent5>
      <a:accent6>
        <a:srgbClr val="E54C5E"/>
      </a:accent6>
      <a:hlink>
        <a:srgbClr val="0026E5"/>
      </a:hlink>
      <a:folHlink>
        <a:srgbClr val="7E1FAD"/>
      </a:folHlink>
    </a:clrScheme>
    <a:fontScheme name="WPS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WPS">
      <a:fillStyleLst>
        <a:solidFill>
          <a:schemeClr val="phClr"/>
        </a:solidFill>
        <a:gradFill>
          <a:gsLst>
            <a:gs pos="0">
              <a:schemeClr val="phClr">
                <a:lumOff val="17500"/>
              </a:schemeClr>
            </a:gs>
            <a:gs pos="100000">
              <a:schemeClr val="phClr"/>
            </a:gs>
          </a:gsLst>
          <a:lin ang="2700000" scaled="0"/>
        </a:gradFill>
        <a:gradFill>
          <a:gsLst>
            <a:gs pos="0">
              <a:schemeClr val="phClr">
                <a:hueOff val="-2520000"/>
              </a:schemeClr>
            </a:gs>
            <a:gs pos="100000">
              <a:schemeClr val="phClr"/>
            </a:gs>
          </a:gsLst>
          <a:lin ang="27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gradFill>
            <a:gsLst>
              <a:gs pos="0">
                <a:schemeClr val="phClr">
                  <a:hueOff val="-4200000"/>
                </a:schemeClr>
              </a:gs>
              <a:gs pos="100000">
                <a:schemeClr val="phClr"/>
              </a:gs>
            </a:gsLst>
            <a:lin ang="2700000" scaled="1"/>
          </a:gradFill>
          <a:prstDash val="solid"/>
          <a:miter lim="800000"/>
        </a:ln>
      </a:lnStyleLst>
      <a:effectStyleLst>
        <a:effectStyle>
          <a:effectLst>
            <a:outerShdw blurRad="101600" dist="50800" dir="5400000" algn="ctr" rotWithShape="0">
              <a:schemeClr val="phClr">
                <a:alpha val="60000"/>
              </a:schemeClr>
            </a:outerShdw>
          </a:effectLst>
        </a:effectStyle>
        <a:effectStyle>
          <a:effectLst>
            <a:reflection stA="50000" endA="300" endPos="40000" dist="25400" dir="5400000" sy="-100000" algn="bl" rotWithShape="0"/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</Words>
  <Application>WPS 演示</Application>
  <PresentationFormat>宽屏</PresentationFormat>
  <Paragraphs>2</Paragraphs>
  <Slides>1</Slides>
  <Notes>4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9" baseType="lpstr">
      <vt:lpstr>Arial</vt:lpstr>
      <vt:lpstr>宋体</vt:lpstr>
      <vt:lpstr>Wingdings</vt:lpstr>
      <vt:lpstr>Wingdings</vt:lpstr>
      <vt:lpstr>微软雅黑</vt:lpstr>
      <vt:lpstr>Arial Unicode MS</vt:lpstr>
      <vt:lpstr>Calibri</vt:lpstr>
      <vt:lpstr>WPS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空白演示</dc:title>
  <dc:creator/>
  <cp:lastModifiedBy>WPS_1773397113</cp:lastModifiedBy>
  <cp:revision>167</cp:revision>
  <dcterms:created xsi:type="dcterms:W3CDTF">2019-06-19T02:08:00Z</dcterms:created>
  <dcterms:modified xsi:type="dcterms:W3CDTF">2026-03-20T12:13:13Z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2052-12.1.0.25225</vt:lpwstr>
  </property>
  <property fmtid="{D5CDD505-2E9C-101B-9397-08002B2CF9AE}" pid="3" name="ICV">
    <vt:lpwstr>494C90AE05F64266A5354F7112678977_13</vt:lpwstr>
  </property>
</Properties>
</file>